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uckiest Guy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uckiestGu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9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29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84875" lIns="84875" spcFirstLastPara="1" rIns="84875" wrap="square" tIns="8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9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84875" lIns="84875" spcFirstLastPara="1" rIns="84875" wrap="square" tIns="8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ctr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5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500"/>
              </a:spcBef>
              <a:spcAft>
                <a:spcPts val="15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5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500"/>
              </a:spcBef>
              <a:spcAft>
                <a:spcPts val="15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84875" lIns="84875" spcFirstLastPara="1" rIns="84875" wrap="square" tIns="84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8100" cy="40908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4875" lIns="84875" spcFirstLastPara="1" rIns="84875" wrap="square" tIns="84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4900" cy="1482300"/>
          </a:xfrm>
          <a:prstGeom prst="rect">
            <a:avLst/>
          </a:prstGeom>
        </p:spPr>
        <p:txBody>
          <a:bodyPr anchorCtr="0" anchor="b" bIns="84875" lIns="84875" spcFirstLastPara="1" rIns="84875" wrap="square" tIns="8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4900" cy="1235100"/>
          </a:xfrm>
          <a:prstGeom prst="rect">
            <a:avLst/>
          </a:prstGeom>
        </p:spPr>
        <p:txBody>
          <a:bodyPr anchorCtr="0" anchor="t" bIns="84875" lIns="84875" spcFirstLastPara="1" rIns="84875" wrap="square" tIns="84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4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5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5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500"/>
              </a:spcBef>
              <a:spcAft>
                <a:spcPts val="15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84875" lIns="84875" spcFirstLastPara="1" rIns="84875" wrap="square" tIns="84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4875" lIns="84875" spcFirstLastPara="1" rIns="84875" wrap="square" tIns="84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4875" lIns="84875" spcFirstLastPara="1" rIns="84875" wrap="square" tIns="84875">
            <a:no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4875" lIns="84875" spcFirstLastPara="1" rIns="84875" wrap="square" tIns="8487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5.png"/><Relationship Id="rId42" Type="http://schemas.openxmlformats.org/officeDocument/2006/relationships/image" Target="../media/image36.png"/><Relationship Id="rId41" Type="http://schemas.openxmlformats.org/officeDocument/2006/relationships/image" Target="../media/image47.png"/><Relationship Id="rId44" Type="http://schemas.openxmlformats.org/officeDocument/2006/relationships/image" Target="../media/image41.png"/><Relationship Id="rId43" Type="http://schemas.openxmlformats.org/officeDocument/2006/relationships/image" Target="../media/image31.png"/><Relationship Id="rId46" Type="http://schemas.openxmlformats.org/officeDocument/2006/relationships/image" Target="../media/image49.png"/><Relationship Id="rId4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48" Type="http://schemas.openxmlformats.org/officeDocument/2006/relationships/image" Target="../media/image43.png"/><Relationship Id="rId47" Type="http://schemas.openxmlformats.org/officeDocument/2006/relationships/image" Target="../media/image44.png"/><Relationship Id="rId49" Type="http://schemas.openxmlformats.org/officeDocument/2006/relationships/image" Target="../media/image40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9.png"/><Relationship Id="rId8" Type="http://schemas.openxmlformats.org/officeDocument/2006/relationships/image" Target="../media/image15.png"/><Relationship Id="rId31" Type="http://schemas.openxmlformats.org/officeDocument/2006/relationships/image" Target="../media/image16.png"/><Relationship Id="rId30" Type="http://schemas.openxmlformats.org/officeDocument/2006/relationships/image" Target="../media/image24.png"/><Relationship Id="rId33" Type="http://schemas.openxmlformats.org/officeDocument/2006/relationships/image" Target="../media/image26.png"/><Relationship Id="rId32" Type="http://schemas.openxmlformats.org/officeDocument/2006/relationships/image" Target="../media/image28.png"/><Relationship Id="rId35" Type="http://schemas.openxmlformats.org/officeDocument/2006/relationships/image" Target="../media/image39.png"/><Relationship Id="rId34" Type="http://schemas.openxmlformats.org/officeDocument/2006/relationships/image" Target="../media/image33.png"/><Relationship Id="rId37" Type="http://schemas.openxmlformats.org/officeDocument/2006/relationships/image" Target="../media/image38.png"/><Relationship Id="rId36" Type="http://schemas.openxmlformats.org/officeDocument/2006/relationships/image" Target="../media/image29.png"/><Relationship Id="rId39" Type="http://schemas.openxmlformats.org/officeDocument/2006/relationships/image" Target="../media/image37.png"/><Relationship Id="rId38" Type="http://schemas.openxmlformats.org/officeDocument/2006/relationships/image" Target="../media/image34.png"/><Relationship Id="rId20" Type="http://schemas.openxmlformats.org/officeDocument/2006/relationships/image" Target="../media/image3.png"/><Relationship Id="rId22" Type="http://schemas.openxmlformats.org/officeDocument/2006/relationships/image" Target="../media/image51.png"/><Relationship Id="rId21" Type="http://schemas.openxmlformats.org/officeDocument/2006/relationships/image" Target="../media/image18.png"/><Relationship Id="rId24" Type="http://schemas.openxmlformats.org/officeDocument/2006/relationships/image" Target="../media/image22.png"/><Relationship Id="rId23" Type="http://schemas.openxmlformats.org/officeDocument/2006/relationships/image" Target="../media/image20.png"/><Relationship Id="rId26" Type="http://schemas.openxmlformats.org/officeDocument/2006/relationships/image" Target="../media/image30.png"/><Relationship Id="rId25" Type="http://schemas.openxmlformats.org/officeDocument/2006/relationships/image" Target="../media/image21.png"/><Relationship Id="rId28" Type="http://schemas.openxmlformats.org/officeDocument/2006/relationships/image" Target="../media/image19.png"/><Relationship Id="rId27" Type="http://schemas.openxmlformats.org/officeDocument/2006/relationships/image" Target="../media/image23.png"/><Relationship Id="rId29" Type="http://schemas.openxmlformats.org/officeDocument/2006/relationships/image" Target="../media/image32.png"/><Relationship Id="rId51" Type="http://schemas.openxmlformats.org/officeDocument/2006/relationships/image" Target="../media/image46.png"/><Relationship Id="rId50" Type="http://schemas.openxmlformats.org/officeDocument/2006/relationships/image" Target="../media/image45.png"/><Relationship Id="rId53" Type="http://schemas.openxmlformats.org/officeDocument/2006/relationships/image" Target="../media/image50.png"/><Relationship Id="rId52" Type="http://schemas.openxmlformats.org/officeDocument/2006/relationships/image" Target="../media/image48.png"/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27.png"/><Relationship Id="rId12" Type="http://schemas.openxmlformats.org/officeDocument/2006/relationships/image" Target="../media/image6.png"/><Relationship Id="rId15" Type="http://schemas.openxmlformats.org/officeDocument/2006/relationships/image" Target="../media/image7.png"/><Relationship Id="rId14" Type="http://schemas.openxmlformats.org/officeDocument/2006/relationships/image" Target="../media/image2.png"/><Relationship Id="rId17" Type="http://schemas.openxmlformats.org/officeDocument/2006/relationships/image" Target="../media/image4.png"/><Relationship Id="rId16" Type="http://schemas.openxmlformats.org/officeDocument/2006/relationships/image" Target="../media/image10.png"/><Relationship Id="rId19" Type="http://schemas.openxmlformats.org/officeDocument/2006/relationships/image" Target="../media/image5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563" y="4976343"/>
            <a:ext cx="9043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Icons by Gregor Cresnar via TheNounProject.com.</a:t>
            </a:r>
            <a:endParaRPr sz="7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1775" y="304800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9700" y="304800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77625" y="304800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41775" y="1113638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59700" y="1113638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77625" y="1113638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41775" y="1922475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59700" y="1922475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177625" y="1922475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41775" y="2731313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59700" y="2731313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177625" y="273131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41775" y="35401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359700" y="35401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1177625" y="35401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41775" y="4348988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359700" y="4348988"/>
            <a:ext cx="653637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177625" y="4348988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541775" y="5157825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359700" y="5157825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1177625" y="5157825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41775" y="596666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0288388" y="596666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1177625" y="596666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-977787" y="-2767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-1724400" y="-2767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-2471012" y="-2767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-2471012" y="532088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1724400" y="532088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-977787" y="532088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-2471012" y="1340925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-1724400" y="1340925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-977787" y="1340925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-977787" y="214976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-1724400" y="214976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-2471012" y="2149763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-977787" y="295860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-1795711" y="508575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-1631424" y="3667661"/>
            <a:ext cx="653638" cy="65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-1795713" y="437670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-1070762" y="5085749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-2471012" y="3667661"/>
            <a:ext cx="653638" cy="65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-2520662" y="5085762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-2471012" y="2958601"/>
            <a:ext cx="653638" cy="6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-1070763" y="4376700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-2520661" y="4376710"/>
            <a:ext cx="653638" cy="65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-977786" y="3667649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-1795713" y="5739387"/>
            <a:ext cx="653638" cy="6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-1724402" y="2958603"/>
            <a:ext cx="653638" cy="65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-2520664" y="5739385"/>
            <a:ext cx="653638" cy="653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-3184897" y="-233134"/>
            <a:ext cx="566400" cy="5664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1</a:t>
            </a:r>
            <a:r>
              <a:rPr b="1" lang="en" sz="700">
                <a:solidFill>
                  <a:srgbClr val="FFFFFF"/>
                </a:solidFill>
              </a:rPr>
              <a:t>.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-3184900" y="575713"/>
            <a:ext cx="566400" cy="566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1.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12057775" y="348425"/>
            <a:ext cx="566400" cy="1697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12100525" y="2240575"/>
            <a:ext cx="480900" cy="17727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9541775" y="6720900"/>
            <a:ext cx="2629200" cy="44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More icons: TheNounProject.com </a:t>
            </a:r>
            <a:endParaRPr sz="1200"/>
          </a:p>
        </p:txBody>
      </p:sp>
      <p:sp>
        <p:nvSpPr>
          <p:cNvPr id="110" name="Google Shape;110;p13"/>
          <p:cNvSpPr/>
          <p:nvPr/>
        </p:nvSpPr>
        <p:spPr>
          <a:xfrm>
            <a:off x="-3065350" y="1384575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 rot="5400000">
            <a:off x="-3054475" y="2149738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 rot="10800000">
            <a:off x="-3065350" y="2914925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-5400000">
            <a:off x="-3054475" y="3680100"/>
            <a:ext cx="327300" cy="65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-3397150" y="4445275"/>
            <a:ext cx="805200" cy="653700"/>
          </a:xfrm>
          <a:prstGeom prst="wedgeRoundRectCallout">
            <a:avLst>
              <a:gd fmla="val -46070" name="adj1"/>
              <a:gd fmla="val 6787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-3423700" y="5341425"/>
            <a:ext cx="805200" cy="6537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53">
            <a:alphaModFix/>
          </a:blip>
          <a:srcRect b="4996" l="7310" r="7182" t="3662"/>
          <a:stretch/>
        </p:blipFill>
        <p:spPr>
          <a:xfrm>
            <a:off x="4781539" y="37713"/>
            <a:ext cx="3217485" cy="214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2580237" y="2179855"/>
            <a:ext cx="3964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uckiest Guy"/>
                <a:ea typeface="Luckiest Guy"/>
                <a:cs typeface="Luckiest Guy"/>
                <a:sym typeface="Luckiest Guy"/>
              </a:rPr>
              <a:t>A Gallery of Ideas</a:t>
            </a:r>
            <a:endParaRPr sz="27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53">
            <a:alphaModFix/>
          </a:blip>
          <a:srcRect b="4996" l="7310" r="7182" t="3662"/>
          <a:stretch/>
        </p:blipFill>
        <p:spPr>
          <a:xfrm>
            <a:off x="1247197" y="37713"/>
            <a:ext cx="3217485" cy="21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53">
            <a:alphaModFix/>
          </a:blip>
          <a:srcRect b="4996" l="7310" r="7182" t="3662"/>
          <a:stretch/>
        </p:blipFill>
        <p:spPr>
          <a:xfrm>
            <a:off x="4752954" y="2767119"/>
            <a:ext cx="3217485" cy="21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53">
            <a:alphaModFix/>
          </a:blip>
          <a:srcRect b="4996" l="7310" r="7182" t="3662"/>
          <a:stretch/>
        </p:blipFill>
        <p:spPr>
          <a:xfrm>
            <a:off x="1218612" y="2767119"/>
            <a:ext cx="3217485" cy="214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