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sp>
        <p:nvSpPr>
          <p:cNvPr id="56" name="Google Shape;56;p13"/>
          <p:cNvSpPr txBox="1"/>
          <p:nvPr/>
        </p:nvSpPr>
        <p:spPr>
          <a:xfrm>
            <a:off x="698300" y="2474425"/>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
        <p:nvSpPr>
          <p:cNvPr id="57" name="Google Shape;57;p13"/>
          <p:cNvSpPr txBox="1"/>
          <p:nvPr/>
        </p:nvSpPr>
        <p:spPr>
          <a:xfrm>
            <a:off x="4072725" y="2474988"/>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
        <p:nvSpPr>
          <p:cNvPr id="58" name="Google Shape;58;p13"/>
          <p:cNvSpPr txBox="1"/>
          <p:nvPr/>
        </p:nvSpPr>
        <p:spPr>
          <a:xfrm>
            <a:off x="7424475" y="2479088"/>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
        <p:nvSpPr>
          <p:cNvPr id="59" name="Google Shape;59;p13"/>
          <p:cNvSpPr txBox="1"/>
          <p:nvPr/>
        </p:nvSpPr>
        <p:spPr>
          <a:xfrm>
            <a:off x="721100" y="4897850"/>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
        <p:nvSpPr>
          <p:cNvPr id="60" name="Google Shape;60;p13"/>
          <p:cNvSpPr txBox="1"/>
          <p:nvPr/>
        </p:nvSpPr>
        <p:spPr>
          <a:xfrm>
            <a:off x="4072725" y="4858263"/>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
        <p:nvSpPr>
          <p:cNvPr id="61" name="Google Shape;61;p13"/>
          <p:cNvSpPr txBox="1"/>
          <p:nvPr/>
        </p:nvSpPr>
        <p:spPr>
          <a:xfrm>
            <a:off x="7424475" y="4901950"/>
            <a:ext cx="1912800" cy="15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Insert text here.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