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Barlow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Barlow-bold.fntdata"/><Relationship Id="rId14" Type="http://schemas.openxmlformats.org/officeDocument/2006/relationships/font" Target="fonts/Barlow-regular.fntdata"/><Relationship Id="rId17" Type="http://schemas.openxmlformats.org/officeDocument/2006/relationships/font" Target="fonts/Barlow-boldItalic.fntdata"/><Relationship Id="rId16" Type="http://schemas.openxmlformats.org/officeDocument/2006/relationships/font" Target="fonts/Barlow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3ecad3145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3ecad3145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3ecad3145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3ecad3145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3ecad3145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3ecad3145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ecad3145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3ecad3145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3ecad31456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3ecad31456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3ecad3145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3ecad3145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3ee2d742b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3ee2d742b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5" Type="http://schemas.openxmlformats.org/officeDocument/2006/relationships/image" Target="../media/image18.png"/><Relationship Id="rId6" Type="http://schemas.openxmlformats.org/officeDocument/2006/relationships/image" Target="../media/image4.png"/><Relationship Id="rId7" Type="http://schemas.openxmlformats.org/officeDocument/2006/relationships/image" Target="../media/image17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10" Type="http://schemas.openxmlformats.org/officeDocument/2006/relationships/image" Target="../media/image22.png"/><Relationship Id="rId9" Type="http://schemas.openxmlformats.org/officeDocument/2006/relationships/image" Target="../media/image21.png"/><Relationship Id="rId5" Type="http://schemas.openxmlformats.org/officeDocument/2006/relationships/image" Target="../media/image14.png"/><Relationship Id="rId6" Type="http://schemas.openxmlformats.org/officeDocument/2006/relationships/image" Target="../media/image29.png"/><Relationship Id="rId7" Type="http://schemas.openxmlformats.org/officeDocument/2006/relationships/image" Target="../media/image16.png"/><Relationship Id="rId8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image" Target="../media/image19.png"/><Relationship Id="rId7" Type="http://schemas.openxmlformats.org/officeDocument/2006/relationships/image" Target="../media/image34.png"/><Relationship Id="rId8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8.png"/><Relationship Id="rId10" Type="http://schemas.openxmlformats.org/officeDocument/2006/relationships/image" Target="../media/image30.png"/><Relationship Id="rId13" Type="http://schemas.openxmlformats.org/officeDocument/2006/relationships/image" Target="../media/image37.png"/><Relationship Id="rId1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35.png"/><Relationship Id="rId9" Type="http://schemas.openxmlformats.org/officeDocument/2006/relationships/image" Target="../media/image28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24.png"/><Relationship Id="rId8" Type="http://schemas.openxmlformats.org/officeDocument/2006/relationships/image" Target="../media/image3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Relationship Id="rId5" Type="http://schemas.openxmlformats.org/officeDocument/2006/relationships/image" Target="../media/image43.png"/><Relationship Id="rId6" Type="http://schemas.openxmlformats.org/officeDocument/2006/relationships/image" Target="../media/image46.png"/><Relationship Id="rId7" Type="http://schemas.openxmlformats.org/officeDocument/2006/relationships/image" Target="../media/image44.png"/><Relationship Id="rId8" Type="http://schemas.openxmlformats.org/officeDocument/2006/relationships/image" Target="../media/image4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1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-3227300" y="0"/>
            <a:ext cx="3186900" cy="5093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Directions: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"/>
                <a:ea typeface="Barlow"/>
                <a:cs typeface="Barlow"/>
                <a:sym typeface="Barlow"/>
              </a:rPr>
              <a:t>✅</a:t>
            </a:r>
            <a:r>
              <a:rPr lang="en" sz="1200">
                <a:latin typeface="Barlow"/>
                <a:ea typeface="Barlow"/>
                <a:cs typeface="Barlow"/>
                <a:sym typeface="Barlow"/>
              </a:rPr>
              <a:t>Choose images from the following slides that tell a little about you. You can fit them inside your locker or place them outside of it. </a:t>
            </a:r>
            <a:endParaRPr sz="12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Barlow"/>
                <a:ea typeface="Barlow"/>
                <a:cs typeface="Barlow"/>
                <a:sym typeface="Barlow"/>
              </a:rPr>
              <a:t>🔎</a:t>
            </a:r>
            <a:r>
              <a:rPr i="1" lang="en" sz="1200">
                <a:latin typeface="Barlow"/>
                <a:ea typeface="Barlow"/>
                <a:cs typeface="Barlow"/>
                <a:sym typeface="Barlow"/>
              </a:rPr>
              <a:t>If you can’t find the image you’re looking for in the slides you can search for an image by going to “Insert”&gt; ”Image”&gt; ”Search the Web”</a:t>
            </a:r>
            <a:endParaRPr i="1" sz="12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"/>
                <a:ea typeface="Barlow"/>
                <a:cs typeface="Barlow"/>
                <a:sym typeface="Barlow"/>
              </a:rPr>
              <a:t>🖼Add a decoration to your locker by creating a “poster” using the drawing tools. You might want to find an inspirational quote, note,  or create a funny meme. </a:t>
            </a:r>
            <a:endParaRPr sz="12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"/>
                <a:ea typeface="Barlow"/>
                <a:cs typeface="Barlow"/>
                <a:sym typeface="Barlow"/>
              </a:rPr>
              <a:t>📌You can also add notes inside your locker. Notes to yourself or from someone else.</a:t>
            </a:r>
            <a:endParaRPr sz="12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"/>
                <a:ea typeface="Barlow"/>
                <a:cs typeface="Barlow"/>
                <a:sym typeface="Barlow"/>
              </a:rPr>
              <a:t>💡</a:t>
            </a:r>
            <a:r>
              <a:rPr lang="en" sz="1200">
                <a:latin typeface="Barlow"/>
                <a:ea typeface="Barlow"/>
                <a:cs typeface="Barlow"/>
                <a:sym typeface="Barlow"/>
              </a:rPr>
              <a:t>Tip: When creating a design from multiple objects you can select them all while holding down the shift key. Then go to “Arrange” &gt; “Group” and group all of your selected objects together. Now when you resize, cut or paste it will treat them all as one object.</a:t>
            </a:r>
            <a:endParaRPr sz="12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085" y="131100"/>
            <a:ext cx="1676065" cy="1578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1333" y="755504"/>
            <a:ext cx="1381077" cy="1300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6018" y="755491"/>
            <a:ext cx="1676065" cy="1578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06555" y="2827843"/>
            <a:ext cx="1676065" cy="1578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63075" y="2270032"/>
            <a:ext cx="705557" cy="67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4500" y="1872573"/>
            <a:ext cx="1676065" cy="1578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07715" y="2379146"/>
            <a:ext cx="2635060" cy="2635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9829" y="1390675"/>
            <a:ext cx="4241775" cy="405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3425" y="3254924"/>
            <a:ext cx="1938580" cy="1852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600" y="2933275"/>
            <a:ext cx="2622200" cy="262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37600" y="3462631"/>
            <a:ext cx="1806400" cy="1806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316325"/>
            <a:ext cx="3196075" cy="319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74875" y="372050"/>
            <a:ext cx="2718525" cy="271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5125" y="619513"/>
            <a:ext cx="2872859" cy="287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3490" y="-12"/>
            <a:ext cx="2367235" cy="236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6475" y="2503024"/>
            <a:ext cx="2872859" cy="287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69550" y="2078524"/>
            <a:ext cx="2872859" cy="287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00975" y="688111"/>
            <a:ext cx="2872859" cy="287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32550" y="2078524"/>
            <a:ext cx="2872859" cy="287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300" y="-617651"/>
            <a:ext cx="2872859" cy="287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19150" y="2272174"/>
            <a:ext cx="2872859" cy="2871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4624"/>
            <a:ext cx="2872859" cy="287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525" y="2411224"/>
            <a:ext cx="2872859" cy="287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9600" y="219874"/>
            <a:ext cx="2872859" cy="287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71800" y="2140768"/>
            <a:ext cx="2872850" cy="287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04810" y="-217975"/>
            <a:ext cx="3049039" cy="248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69267" y="2976500"/>
            <a:ext cx="2512407" cy="2050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4750" y="-9"/>
            <a:ext cx="2129125" cy="1737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60875" y="2889850"/>
            <a:ext cx="2344075" cy="202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3799"/>
            <a:ext cx="2234473" cy="18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38825" y="2571748"/>
            <a:ext cx="3049039" cy="248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20675" y="-2"/>
            <a:ext cx="3049039" cy="248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4450" y="1304374"/>
            <a:ext cx="2129125" cy="212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10100" y="1173248"/>
            <a:ext cx="2260250" cy="226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50675" y="3110781"/>
            <a:ext cx="1806400" cy="1806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80959" y="3110775"/>
            <a:ext cx="1660485" cy="1660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211425" y="1445598"/>
            <a:ext cx="2260250" cy="226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632275" y="100681"/>
            <a:ext cx="1806400" cy="1806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5550" y="2223275"/>
            <a:ext cx="4015000" cy="327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050" y="134498"/>
            <a:ext cx="2260225" cy="226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3725" y="3050738"/>
            <a:ext cx="2133113" cy="213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5225" y="346249"/>
            <a:ext cx="2133125" cy="21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88825" y="672981"/>
            <a:ext cx="1806400" cy="1806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8850" y="533275"/>
            <a:ext cx="2656050" cy="2656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35850" y="2487447"/>
            <a:ext cx="2656050" cy="265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500" y="444875"/>
            <a:ext cx="2268076" cy="226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4337" y="587250"/>
            <a:ext cx="2401414" cy="2401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6500" y="587250"/>
            <a:ext cx="3405074" cy="34050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" name="Google Shape;131;p20"/>
          <p:cNvGrpSpPr/>
          <p:nvPr/>
        </p:nvGrpSpPr>
        <p:grpSpPr>
          <a:xfrm>
            <a:off x="1027838" y="2906887"/>
            <a:ext cx="1576499" cy="1545201"/>
            <a:chOff x="1027838" y="2906887"/>
            <a:chExt cx="1576499" cy="1545201"/>
          </a:xfrm>
        </p:grpSpPr>
        <p:pic>
          <p:nvPicPr>
            <p:cNvPr id="132" name="Google Shape;132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408975">
              <a:off x="1105075" y="2986375"/>
              <a:ext cx="1422025" cy="1386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20"/>
            <p:cNvSpPr txBox="1"/>
            <p:nvPr/>
          </p:nvSpPr>
          <p:spPr>
            <a:xfrm>
              <a:off x="1391775" y="3378575"/>
              <a:ext cx="867300" cy="71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Type your note here.</a:t>
              </a:r>
              <a:endParaRPr/>
            </a:p>
          </p:txBody>
        </p:sp>
      </p:grpSp>
      <p:grpSp>
        <p:nvGrpSpPr>
          <p:cNvPr id="134" name="Google Shape;134;p20"/>
          <p:cNvGrpSpPr/>
          <p:nvPr/>
        </p:nvGrpSpPr>
        <p:grpSpPr>
          <a:xfrm rot="897036">
            <a:off x="3044745" y="2897330"/>
            <a:ext cx="2120462" cy="2092803"/>
            <a:chOff x="3044826" y="2897017"/>
            <a:chExt cx="2120349" cy="2092691"/>
          </a:xfrm>
        </p:grpSpPr>
        <p:pic>
          <p:nvPicPr>
            <p:cNvPr id="135" name="Google Shape;135;p2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1065586">
              <a:off x="3256650" y="3116375"/>
              <a:ext cx="1696701" cy="1653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20"/>
            <p:cNvSpPr txBox="1"/>
            <p:nvPr/>
          </p:nvSpPr>
          <p:spPr>
            <a:xfrm>
              <a:off x="3620625" y="3590375"/>
              <a:ext cx="951300" cy="71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Barlow"/>
                  <a:ea typeface="Barlow"/>
                  <a:cs typeface="Barlow"/>
                  <a:sym typeface="Barlow"/>
                </a:rPr>
                <a:t>Type your note here.</a:t>
              </a:r>
              <a:endParaRPr sz="1000"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