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7e3a5b05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7e3a5b05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hyperlink" Target="https://docs.google.com/presentation/d/e/2PACX-1vQjrRLayIjEEFo2pqNrsJDfbpM3qTGstaErmQRUgxn-rsVAJmUxiFN_r9v0JxfjF-3dW1CejJbDJGdK/embed?start=false&amp;loop=false&amp;delayms=3000&amp;rm=minimal&amp;slide=id.p" TargetMode="External"/><Relationship Id="rId20" Type="http://schemas.openxmlformats.org/officeDocument/2006/relationships/image" Target="../media/image6.png"/><Relationship Id="rId42" Type="http://schemas.openxmlformats.org/officeDocument/2006/relationships/hyperlink" Target="https://docs.google.com/presentation/d/e/2PACX-1vQ9HwWLPENHnuRjtN3Qib-lNNCNppcmzSmRHIL2qeRXw0CQT8sOQ-jfhWa7YHmQB81jsVMNpqSzkUqY/embed?start=false&amp;loop=false&amp;delayms=3000&amp;rm=minimal&amp;slide=id.p" TargetMode="External"/><Relationship Id="rId41" Type="http://schemas.openxmlformats.org/officeDocument/2006/relationships/image" Target="../media/image26.png"/><Relationship Id="rId22" Type="http://schemas.openxmlformats.org/officeDocument/2006/relationships/image" Target="../media/image14.png"/><Relationship Id="rId44" Type="http://schemas.openxmlformats.org/officeDocument/2006/relationships/hyperlink" Target="https://docs.google.com/presentation/d/e/2PACX-1vRqo1ADWe9UEGZQp2yBXxeOQy7FUhLzy_qi2PRzDoLk4E5Gbv14-eCpFouAyCLYbv7fEMEonZ59Sypg/embed?delayms=3000&amp;loop=false&amp;start=false&amp;slide=id.g8679f42039_0_0" TargetMode="External"/><Relationship Id="rId21" Type="http://schemas.openxmlformats.org/officeDocument/2006/relationships/hyperlink" Target="https://storylineonline.net/library/" TargetMode="External"/><Relationship Id="rId43" Type="http://schemas.openxmlformats.org/officeDocument/2006/relationships/image" Target="../media/image29.png"/><Relationship Id="rId24" Type="http://schemas.openxmlformats.org/officeDocument/2006/relationships/hyperlink" Target="https://ditchthattextbook.com/virtual-field-trips/" TargetMode="External"/><Relationship Id="rId46" Type="http://schemas.openxmlformats.org/officeDocument/2006/relationships/hyperlink" Target="https://www.timeanddate.com/worldclock/" TargetMode="External"/><Relationship Id="rId23" Type="http://schemas.openxmlformats.org/officeDocument/2006/relationships/image" Target="../media/image10.png"/><Relationship Id="rId4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26" Type="http://schemas.openxmlformats.org/officeDocument/2006/relationships/hyperlink" Target="https://www.hellokids.com/r_3/coloring-pages" TargetMode="External"/><Relationship Id="rId25" Type="http://schemas.openxmlformats.org/officeDocument/2006/relationships/image" Target="../media/image23.png"/><Relationship Id="rId47" Type="http://schemas.openxmlformats.org/officeDocument/2006/relationships/image" Target="../media/image18.png"/><Relationship Id="rId28" Type="http://schemas.openxmlformats.org/officeDocument/2006/relationships/hyperlink" Target="https://www.hellokids.com/r_1743/free-online-games/kids-puzzles-games" TargetMode="External"/><Relationship Id="rId27" Type="http://schemas.openxmlformats.org/officeDocument/2006/relationships/image" Target="../media/image22.png"/><Relationship Id="rId5" Type="http://schemas.openxmlformats.org/officeDocument/2006/relationships/image" Target="../media/image7.png"/><Relationship Id="rId6" Type="http://schemas.openxmlformats.org/officeDocument/2006/relationships/image" Target="../media/image1.png"/><Relationship Id="rId29" Type="http://schemas.openxmlformats.org/officeDocument/2006/relationships/image" Target="../media/image17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31" Type="http://schemas.openxmlformats.org/officeDocument/2006/relationships/hyperlink" Target="https://www.mathplayground.com/" TargetMode="External"/><Relationship Id="rId30" Type="http://schemas.openxmlformats.org/officeDocument/2006/relationships/image" Target="../media/image21.png"/><Relationship Id="rId11" Type="http://schemas.openxmlformats.org/officeDocument/2006/relationships/image" Target="../media/image2.png"/><Relationship Id="rId33" Type="http://schemas.openxmlformats.org/officeDocument/2006/relationships/image" Target="../media/image16.png"/><Relationship Id="rId10" Type="http://schemas.openxmlformats.org/officeDocument/2006/relationships/image" Target="../media/image11.png"/><Relationship Id="rId32" Type="http://schemas.openxmlformats.org/officeDocument/2006/relationships/image" Target="../media/image19.png"/><Relationship Id="rId13" Type="http://schemas.openxmlformats.org/officeDocument/2006/relationships/hyperlink" Target="https://artsandculture.google.com/project/360-videos" TargetMode="External"/><Relationship Id="rId35" Type="http://schemas.openxmlformats.org/officeDocument/2006/relationships/image" Target="../media/image24.png"/><Relationship Id="rId12" Type="http://schemas.openxmlformats.org/officeDocument/2006/relationships/image" Target="../media/image3.png"/><Relationship Id="rId34" Type="http://schemas.openxmlformats.org/officeDocument/2006/relationships/hyperlink" Target="https://artsandculture.google.com/experiment/3d-pottery/nwHg1D0riJ1ltA" TargetMode="External"/><Relationship Id="rId15" Type="http://schemas.openxmlformats.org/officeDocument/2006/relationships/hyperlink" Target="https://view.genial.ly/6455183bd1df40001119a1f0" TargetMode="External"/><Relationship Id="rId37" Type="http://schemas.openxmlformats.org/officeDocument/2006/relationships/image" Target="../media/image28.png"/><Relationship Id="rId14" Type="http://schemas.openxmlformats.org/officeDocument/2006/relationships/image" Target="../media/image8.png"/><Relationship Id="rId36" Type="http://schemas.openxmlformats.org/officeDocument/2006/relationships/image" Target="../media/image27.png"/><Relationship Id="rId17" Type="http://schemas.openxmlformats.org/officeDocument/2006/relationships/hyperlink" Target="https://gzmshows.com/" TargetMode="External"/><Relationship Id="rId39" Type="http://schemas.openxmlformats.org/officeDocument/2006/relationships/image" Target="../media/image30.png"/><Relationship Id="rId16" Type="http://schemas.openxmlformats.org/officeDocument/2006/relationships/image" Target="../media/image15.png"/><Relationship Id="rId38" Type="http://schemas.openxmlformats.org/officeDocument/2006/relationships/hyperlink" Target="https://docs.google.com/presentation/d/e/2PACX-1vRnZcSGwsO4GnPDa3ZpaY0i3DdW_NQCM4V_yeW9djHanqB_xIYz-NTcuUsViBVL8P_4e3iLcrXTzHQ1/pub?start=false&amp;loop=false&amp;delayms=3000&amp;slide=id.g2463ab959c7_0_0" TargetMode="External"/><Relationship Id="rId19" Type="http://schemas.openxmlformats.org/officeDocument/2006/relationships/hyperlink" Target="https://view.genial.ly/6455183bd1df40001119a1f0" TargetMode="External"/><Relationship Id="rId1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25" y="-6425"/>
            <a:ext cx="9144000" cy="3675000"/>
          </a:xfrm>
          <a:prstGeom prst="rect">
            <a:avLst/>
          </a:prstGeom>
          <a:solidFill>
            <a:srgbClr val="F4F3F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9600" l="0" r="0" t="0"/>
          <a:stretch/>
        </p:blipFill>
        <p:spPr>
          <a:xfrm>
            <a:off x="1467190" y="721500"/>
            <a:ext cx="4386100" cy="24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1629531" y="843470"/>
            <a:ext cx="4092300" cy="2258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" y="3862500"/>
            <a:ext cx="9178525" cy="12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6200" y="-6425"/>
            <a:ext cx="1707225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25022" l="2977" r="26471" t="24117"/>
          <a:stretch/>
        </p:blipFill>
        <p:spPr>
          <a:xfrm>
            <a:off x="6040600" y="2308275"/>
            <a:ext cx="3017000" cy="18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0525" y="-6425"/>
            <a:ext cx="1707225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b="21771" l="0" r="0" t="0"/>
          <a:stretch/>
        </p:blipFill>
        <p:spPr>
          <a:xfrm>
            <a:off x="2177625" y="-6425"/>
            <a:ext cx="1707225" cy="8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400" y="-6425"/>
            <a:ext cx="1707225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5">
            <a:alphaModFix/>
          </a:blip>
          <a:srcRect b="0" l="74030" r="0" t="0"/>
          <a:stretch/>
        </p:blipFill>
        <p:spPr>
          <a:xfrm>
            <a:off x="-31400" y="-6425"/>
            <a:ext cx="443350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21525" y="342600"/>
            <a:ext cx="3240974" cy="1782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5" name="Google Shape;65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3875" y="1216391"/>
            <a:ext cx="1385250" cy="289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3589178" y="1729750"/>
            <a:ext cx="890525" cy="56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91921" y="3618566"/>
            <a:ext cx="1765675" cy="1400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1">
            <a:alphaModFix/>
          </a:blip>
          <a:srcRect b="5882" l="6174" r="8661" t="6704"/>
          <a:stretch/>
        </p:blipFill>
        <p:spPr>
          <a:xfrm>
            <a:off x="2350777" y="3142224"/>
            <a:ext cx="2758173" cy="18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2">
            <a:alphaModFix/>
          </a:blip>
          <a:srcRect b="33237" l="0" r="0" t="28928"/>
          <a:stretch/>
        </p:blipFill>
        <p:spPr>
          <a:xfrm>
            <a:off x="1467200" y="767425"/>
            <a:ext cx="4386101" cy="63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22153" y="2665234"/>
            <a:ext cx="992119" cy="8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552600" y="2546450"/>
            <a:ext cx="1436063" cy="14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950451">
            <a:off x="6281284" y="2689706"/>
            <a:ext cx="750125" cy="7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67137" y="2877131"/>
            <a:ext cx="997770" cy="59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>
            <a:hlinkClick r:id="rId21"/>
          </p:cNvPr>
          <p:cNvPicPr preferRelativeResize="0"/>
          <p:nvPr/>
        </p:nvPicPr>
        <p:blipFill rotWithShape="1">
          <a:blip r:embed="rId22">
            <a:alphaModFix/>
          </a:blip>
          <a:srcRect b="0" l="0" r="16984" t="0"/>
          <a:stretch/>
        </p:blipFill>
        <p:spPr>
          <a:xfrm>
            <a:off x="48450" y="1412550"/>
            <a:ext cx="694900" cy="8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80000" y="2853775"/>
            <a:ext cx="1493753" cy="18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78487" y="339475"/>
            <a:ext cx="1062025" cy="10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80804" y="2331272"/>
            <a:ext cx="694900" cy="83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>
            <a:hlinkClick r:id="rId28"/>
          </p:cNvPr>
          <p:cNvPicPr preferRelativeResize="0"/>
          <p:nvPr/>
        </p:nvPicPr>
        <p:blipFill rotWithShape="1">
          <a:blip r:embed="rId29">
            <a:alphaModFix/>
          </a:blip>
          <a:srcRect b="37983" l="56209" r="0" t="23668"/>
          <a:stretch/>
        </p:blipFill>
        <p:spPr>
          <a:xfrm>
            <a:off x="6268763" y="3684313"/>
            <a:ext cx="654125" cy="5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30">
            <a:alphaModFix/>
          </a:blip>
          <a:srcRect b="38514" l="0" r="0" t="38484"/>
          <a:stretch/>
        </p:blipFill>
        <p:spPr>
          <a:xfrm>
            <a:off x="6502489" y="2008448"/>
            <a:ext cx="2231452" cy="5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04075" y="2008450"/>
            <a:ext cx="694900" cy="6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2483568" y="2853775"/>
            <a:ext cx="1190525" cy="11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-6681" y="3255375"/>
            <a:ext cx="809550" cy="8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36">
            <a:alphaModFix/>
          </a:blip>
          <a:srcRect b="0" l="15561" r="13416" t="0"/>
          <a:stretch/>
        </p:blipFill>
        <p:spPr>
          <a:xfrm rot="409106">
            <a:off x="2642256" y="2044999"/>
            <a:ext cx="1023814" cy="8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37">
            <a:alphaModFix/>
          </a:blip>
          <a:srcRect b="0" l="17266" r="15704" t="0"/>
          <a:stretch/>
        </p:blipFill>
        <p:spPr>
          <a:xfrm rot="-123593">
            <a:off x="1706965" y="1571598"/>
            <a:ext cx="1036376" cy="99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 rot="-304244">
            <a:off x="1839201" y="1773871"/>
            <a:ext cx="735751" cy="4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36">
            <a:alphaModFix/>
          </a:blip>
          <a:srcRect b="0" l="15561" r="13416" t="0"/>
          <a:stretch/>
        </p:blipFill>
        <p:spPr>
          <a:xfrm rot="409106">
            <a:off x="4571931" y="2048674"/>
            <a:ext cx="1023814" cy="8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37">
            <a:alphaModFix/>
          </a:blip>
          <a:srcRect b="0" l="17266" r="15704" t="0"/>
          <a:stretch/>
        </p:blipFill>
        <p:spPr>
          <a:xfrm rot="-123593">
            <a:off x="3692215" y="1640285"/>
            <a:ext cx="1036376" cy="99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>
            <a:hlinkClick r:id="rId40"/>
          </p:cNvPr>
          <p:cNvPicPr preferRelativeResize="0"/>
          <p:nvPr/>
        </p:nvPicPr>
        <p:blipFill rotWithShape="1">
          <a:blip r:embed="rId41">
            <a:alphaModFix/>
          </a:blip>
          <a:srcRect b="0" l="3643" r="3643" t="0"/>
          <a:stretch/>
        </p:blipFill>
        <p:spPr>
          <a:xfrm rot="371411">
            <a:off x="2791279" y="2232557"/>
            <a:ext cx="713521" cy="4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 rot="-278456">
            <a:off x="3827173" y="1849919"/>
            <a:ext cx="738534" cy="45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 rot="434100">
            <a:off x="4747576" y="2239238"/>
            <a:ext cx="694379" cy="4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2675570" y="1313500"/>
            <a:ext cx="2108577" cy="3714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Dancing Script"/>
              </a:rPr>
              <a:t>Inspiration</a:t>
            </a:r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4075" y="-7229"/>
            <a:ext cx="1707225" cy="10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>
            <a:hlinkClick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3382409" y="9263"/>
            <a:ext cx="694900" cy="69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