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4876800" cx="9753600"/>
  <p:notesSz cx="6858000" cy="9144000"/>
  <p:embeddedFontLst>
    <p:embeddedFont>
      <p:font typeface="Barlow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84">
          <p15:clr>
            <a:srgbClr val="A4A3A4"/>
          </p15:clr>
        </p15:guide>
        <p15:guide id="2" pos="576">
          <p15:clr>
            <a:srgbClr val="A4A3A4"/>
          </p15:clr>
        </p15:guide>
        <p15:guide id="3" orient="horz" pos="288">
          <p15:clr>
            <a:srgbClr val="9AA0A6"/>
          </p15:clr>
        </p15:guide>
        <p15:guide id="4" pos="55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84" orient="horz"/>
        <p:guide pos="576"/>
        <p:guide pos="288" orient="horz"/>
        <p:guide pos="55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rlow-regular.fntdata"/><Relationship Id="rId14" Type="http://schemas.openxmlformats.org/officeDocument/2006/relationships/slide" Target="slides/slide9.xml"/><Relationship Id="rId17" Type="http://schemas.openxmlformats.org/officeDocument/2006/relationships/font" Target="fonts/Barlow-italic.fntdata"/><Relationship Id="rId16" Type="http://schemas.openxmlformats.org/officeDocument/2006/relationships/font" Target="fonts/Barl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Barlow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d6c54e3b6_0_0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d6c54e3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d6c54e3b6_0_4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d6c54e3b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d6c54e3b6_0_8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d6c54e3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3a0456e34_0_6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3a0456e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3a0456e34_0_12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3a0456e3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3a0456e34_0_18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3a0456e3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3a0456e34_0_24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3a0456e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3a0456e34_0_30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3a0456e3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3a0456e34_0_36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3a0456e3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2489" y="705967"/>
            <a:ext cx="9088500" cy="19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32480" y="2687170"/>
            <a:ext cx="90885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32480" y="1048770"/>
            <a:ext cx="9088500" cy="18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32480" y="2988776"/>
            <a:ext cx="9088500" cy="12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32480" y="2039324"/>
            <a:ext cx="90885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32480" y="1092717"/>
            <a:ext cx="42666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154560" y="1092717"/>
            <a:ext cx="42666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32480" y="526791"/>
            <a:ext cx="2995200" cy="7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32480" y="1317547"/>
            <a:ext cx="2995200" cy="30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22933" y="426809"/>
            <a:ext cx="6792300" cy="3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876800" y="-119"/>
            <a:ext cx="4876800" cy="4876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83200" y="1169233"/>
            <a:ext cx="4314900" cy="14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83200" y="2657730"/>
            <a:ext cx="4314900" cy="1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268800" y="686530"/>
            <a:ext cx="4092900" cy="350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32480" y="4011212"/>
            <a:ext cx="6398700" cy="57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"/>
              <a:buNone/>
              <a:defRPr sz="2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first question you’d ask your student …</a:t>
            </a:r>
            <a:endParaRPr/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Type the next question you’d ask your student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Type the next question you’d ask your student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next question you’d ask your student …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next question you’d ask your student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next question you’d ask your student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97" name="Google Shape;97;p19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next question you’d ask your student …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next question you’d ask your student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1287125" y="-1229925"/>
            <a:ext cx="6993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MAKE A COPY!</a:t>
            </a:r>
            <a:endParaRPr sz="4000"/>
          </a:p>
        </p:txBody>
      </p:sp>
      <p:sp>
        <p:nvSpPr>
          <p:cNvPr id="111" name="Google Shape;111;p21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 next question you’d ask your student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