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txBox="1"/>
          <p:nvPr/>
        </p:nvSpPr>
        <p:spPr>
          <a:xfrm>
            <a:off x="439925" y="2216350"/>
            <a:ext cx="2884200" cy="4660500"/>
          </a:xfrm>
          <a:prstGeom prst="rect">
            <a:avLst/>
          </a:prstGeom>
          <a:noFill/>
          <a:ln cap="flat" cmpd="sng" w="76200">
            <a:solidFill>
              <a:srgbClr val="45818E"/>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t>What I KNOW</a:t>
            </a:r>
            <a:endParaRPr b="1" sz="1800" u="sng"/>
          </a:p>
          <a:p>
            <a:pPr indent="0" lvl="0" marL="0" rtl="0" algn="l">
              <a:spcBef>
                <a:spcPts val="0"/>
              </a:spcBef>
              <a:spcAft>
                <a:spcPts val="0"/>
              </a:spcAft>
              <a:buNone/>
            </a:pPr>
            <a:r>
              <a:t/>
            </a:r>
            <a:endParaRPr/>
          </a:p>
          <a:p>
            <a:pPr indent="0" lvl="0" marL="0" rtl="0" algn="l">
              <a:spcBef>
                <a:spcPts val="0"/>
              </a:spcBef>
              <a:spcAft>
                <a:spcPts val="0"/>
              </a:spcAft>
              <a:buNone/>
            </a:pPr>
            <a:r>
              <a:rPr lang="en"/>
              <a:t>Start typing here.</a:t>
            </a:r>
            <a:endParaRPr/>
          </a:p>
        </p:txBody>
      </p:sp>
      <p:sp>
        <p:nvSpPr>
          <p:cNvPr id="58" name="Google Shape;58;p13"/>
          <p:cNvSpPr txBox="1"/>
          <p:nvPr/>
        </p:nvSpPr>
        <p:spPr>
          <a:xfrm>
            <a:off x="3643589" y="2216350"/>
            <a:ext cx="2884200" cy="4660500"/>
          </a:xfrm>
          <a:prstGeom prst="rect">
            <a:avLst/>
          </a:prstGeom>
          <a:noFill/>
          <a:ln cap="flat" cmpd="sng" w="7620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t>What I WANT to know</a:t>
            </a:r>
            <a:endParaRPr b="1" sz="1800" u="sng"/>
          </a:p>
          <a:p>
            <a:pPr indent="0" lvl="0" marL="0" rtl="0" algn="l">
              <a:spcBef>
                <a:spcPts val="0"/>
              </a:spcBef>
              <a:spcAft>
                <a:spcPts val="0"/>
              </a:spcAft>
              <a:buNone/>
            </a:pPr>
            <a:r>
              <a:t/>
            </a:r>
            <a:endParaRPr/>
          </a:p>
          <a:p>
            <a:pPr indent="0" lvl="0" marL="0" rtl="0" algn="l">
              <a:spcBef>
                <a:spcPts val="0"/>
              </a:spcBef>
              <a:spcAft>
                <a:spcPts val="0"/>
              </a:spcAft>
              <a:buNone/>
            </a:pPr>
            <a:r>
              <a:rPr lang="en"/>
              <a:t>Start typing here.</a:t>
            </a:r>
            <a:endParaRPr/>
          </a:p>
        </p:txBody>
      </p:sp>
      <p:sp>
        <p:nvSpPr>
          <p:cNvPr id="59" name="Google Shape;59;p13"/>
          <p:cNvSpPr txBox="1"/>
          <p:nvPr/>
        </p:nvSpPr>
        <p:spPr>
          <a:xfrm>
            <a:off x="6808175" y="2216350"/>
            <a:ext cx="2884200" cy="4660500"/>
          </a:xfrm>
          <a:prstGeom prst="rect">
            <a:avLst/>
          </a:prstGeom>
          <a:noFill/>
          <a:ln cap="flat" cmpd="sng" w="7620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t>What I have LEARNED</a:t>
            </a:r>
            <a:endParaRPr b="1" sz="1800" u="sng"/>
          </a:p>
          <a:p>
            <a:pPr indent="0" lvl="0" marL="0" rtl="0" algn="l">
              <a:spcBef>
                <a:spcPts val="0"/>
              </a:spcBef>
              <a:spcAft>
                <a:spcPts val="0"/>
              </a:spcAft>
              <a:buNone/>
            </a:pPr>
            <a:r>
              <a:t/>
            </a:r>
            <a:endParaRPr/>
          </a:p>
          <a:p>
            <a:pPr indent="0" lvl="0" marL="0" rtl="0" algn="l">
              <a:spcBef>
                <a:spcPts val="0"/>
              </a:spcBef>
              <a:spcAft>
                <a:spcPts val="0"/>
              </a:spcAft>
              <a:buNone/>
            </a:pPr>
            <a:r>
              <a:rPr lang="en"/>
              <a:t>Start typing here.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