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Lst>
  <p:sldSz cy="10058400" cx="7772400"/>
  <p:notesSz cx="6858000" cy="9144000"/>
  <p:embeddedFontLst>
    <p:embeddedFont>
      <p:font typeface="Barlow"/>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Barlow-regular.fntdata"/><Relationship Id="rId10" Type="http://schemas.openxmlformats.org/officeDocument/2006/relationships/slide" Target="slides/slide5.xml"/><Relationship Id="rId13" Type="http://schemas.openxmlformats.org/officeDocument/2006/relationships/font" Target="fonts/Barlow-italic.fntdata"/><Relationship Id="rId12" Type="http://schemas.openxmlformats.org/officeDocument/2006/relationships/font" Target="fonts/Barlow-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font" Target="fonts/Barlow-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bdb5c8dcd4_0_8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bdb5c8dcd4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bdb5c8dcd4_0_28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bdb5c8dcd4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bdb5c8dcd4_0_2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bdb5c8dcd4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bdb5c8dcd4_0_3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bdb5c8dcd4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3.png"/><Relationship Id="rId6"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3.png"/><Relationship Id="rId11" Type="http://schemas.openxmlformats.org/officeDocument/2006/relationships/image" Target="../media/image6.png"/><Relationship Id="rId10" Type="http://schemas.openxmlformats.org/officeDocument/2006/relationships/image" Target="../media/image7.png"/><Relationship Id="rId12" Type="http://schemas.openxmlformats.org/officeDocument/2006/relationships/image" Target="../media/image11.jpg"/><Relationship Id="rId9" Type="http://schemas.openxmlformats.org/officeDocument/2006/relationships/image" Target="../media/image8.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ost" type="title">
  <p:cSld name="TITLE">
    <p:spTree>
      <p:nvGrpSpPr>
        <p:cNvPr id="9" name="Shape 9"/>
        <p:cNvGrpSpPr/>
        <p:nvPr/>
      </p:nvGrpSpPr>
      <p:grpSpPr>
        <a:xfrm>
          <a:off x="0" y="0"/>
          <a:ext cx="0" cy="0"/>
          <a:chOff x="0" y="0"/>
          <a:chExt cx="0" cy="0"/>
        </a:xfrm>
      </p:grpSpPr>
      <p:sp>
        <p:nvSpPr>
          <p:cNvPr id="10" name="Google Shape;10;p2"/>
          <p:cNvSpPr/>
          <p:nvPr/>
        </p:nvSpPr>
        <p:spPr>
          <a:xfrm>
            <a:off x="-5219300" y="1745525"/>
            <a:ext cx="4199700" cy="3732900"/>
          </a:xfrm>
          <a:prstGeom prst="roundRect">
            <a:avLst>
              <a:gd fmla="val 5555"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2" name="Google Shape;12;p2"/>
          <p:cNvSpPr/>
          <p:nvPr/>
        </p:nvSpPr>
        <p:spPr>
          <a:xfrm>
            <a:off x="224675" y="190100"/>
            <a:ext cx="7310400" cy="22122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txBox="1"/>
          <p:nvPr/>
        </p:nvSpPr>
        <p:spPr>
          <a:xfrm>
            <a:off x="1116300" y="604882"/>
            <a:ext cx="250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16h</a:t>
            </a:r>
            <a:endParaRPr>
              <a:latin typeface="Barlow"/>
              <a:ea typeface="Barlow"/>
              <a:cs typeface="Barlow"/>
              <a:sym typeface="Barlow"/>
            </a:endParaRPr>
          </a:p>
        </p:txBody>
      </p:sp>
      <p:pic>
        <p:nvPicPr>
          <p:cNvPr id="14" name="Google Shape;14;p2"/>
          <p:cNvPicPr preferRelativeResize="0"/>
          <p:nvPr/>
        </p:nvPicPr>
        <p:blipFill>
          <a:blip r:embed="rId2">
            <a:alphaModFix/>
          </a:blip>
          <a:stretch>
            <a:fillRect/>
          </a:stretch>
        </p:blipFill>
        <p:spPr>
          <a:xfrm>
            <a:off x="1538127" y="2509105"/>
            <a:ext cx="466500" cy="466500"/>
          </a:xfrm>
          <a:prstGeom prst="rect">
            <a:avLst/>
          </a:prstGeom>
          <a:noFill/>
          <a:ln>
            <a:noFill/>
          </a:ln>
        </p:spPr>
      </p:pic>
      <p:sp>
        <p:nvSpPr>
          <p:cNvPr id="15" name="Google Shape;15;p2"/>
          <p:cNvSpPr txBox="1"/>
          <p:nvPr/>
        </p:nvSpPr>
        <p:spPr>
          <a:xfrm>
            <a:off x="1952925" y="2533452"/>
            <a:ext cx="88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Like</a:t>
            </a:r>
            <a:endParaRPr sz="1800">
              <a:solidFill>
                <a:srgbClr val="7F7F7F"/>
              </a:solidFill>
              <a:latin typeface="Barlow"/>
              <a:ea typeface="Barlow"/>
              <a:cs typeface="Barlow"/>
              <a:sym typeface="Barlow"/>
            </a:endParaRPr>
          </a:p>
        </p:txBody>
      </p:sp>
      <p:pic>
        <p:nvPicPr>
          <p:cNvPr id="16" name="Google Shape;16;p2"/>
          <p:cNvPicPr preferRelativeResize="0"/>
          <p:nvPr/>
        </p:nvPicPr>
        <p:blipFill rotWithShape="1">
          <a:blip r:embed="rId3">
            <a:alphaModFix/>
          </a:blip>
          <a:srcRect b="0" l="0" r="0" t="0"/>
          <a:stretch/>
        </p:blipFill>
        <p:spPr>
          <a:xfrm>
            <a:off x="4662326" y="2509105"/>
            <a:ext cx="466500" cy="466500"/>
          </a:xfrm>
          <a:prstGeom prst="rect">
            <a:avLst/>
          </a:prstGeom>
          <a:noFill/>
          <a:ln>
            <a:noFill/>
          </a:ln>
        </p:spPr>
      </p:pic>
      <p:sp>
        <p:nvSpPr>
          <p:cNvPr id="17" name="Google Shape;17;p2"/>
          <p:cNvSpPr txBox="1"/>
          <p:nvPr/>
        </p:nvSpPr>
        <p:spPr>
          <a:xfrm>
            <a:off x="5077123" y="2533452"/>
            <a:ext cx="1313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Comment</a:t>
            </a:r>
            <a:endParaRPr sz="1800">
              <a:solidFill>
                <a:srgbClr val="7F7F7F"/>
              </a:solidFill>
              <a:latin typeface="Barlow"/>
              <a:ea typeface="Barlow"/>
              <a:cs typeface="Barlow"/>
              <a:sym typeface="Barlow"/>
            </a:endParaRPr>
          </a:p>
        </p:txBody>
      </p:sp>
      <p:cxnSp>
        <p:nvCxnSpPr>
          <p:cNvPr id="18" name="Google Shape;18;p2"/>
          <p:cNvCxnSpPr/>
          <p:nvPr/>
        </p:nvCxnSpPr>
        <p:spPr>
          <a:xfrm>
            <a:off x="250475" y="3078425"/>
            <a:ext cx="7258800" cy="0"/>
          </a:xfrm>
          <a:prstGeom prst="straightConnector1">
            <a:avLst/>
          </a:prstGeom>
          <a:noFill/>
          <a:ln cap="flat" cmpd="sng" w="9525">
            <a:solidFill>
              <a:schemeClr val="dk2"/>
            </a:solidFill>
            <a:prstDash val="solid"/>
            <a:round/>
            <a:headEnd len="med" w="med" type="none"/>
            <a:tailEnd len="med" w="med" type="none"/>
          </a:ln>
        </p:spPr>
      </p:cxnSp>
      <p:sp>
        <p:nvSpPr>
          <p:cNvPr id="19" name="Google Shape;19;p2"/>
          <p:cNvSpPr txBox="1"/>
          <p:nvPr/>
        </p:nvSpPr>
        <p:spPr>
          <a:xfrm>
            <a:off x="-4920950" y="1985925"/>
            <a:ext cx="3603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Barlow"/>
                <a:ea typeface="Barlow"/>
                <a:cs typeface="Barlow"/>
                <a:sym typeface="Barlow"/>
              </a:rPr>
              <a:t>Extra profile pictures</a:t>
            </a:r>
            <a:endParaRPr b="1" sz="2700">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(With any of these: click it and then choose “Replace image” from the toolbar above to put a custom picture in)</a:t>
            </a:r>
            <a:endParaRPr>
              <a:latin typeface="Barlow"/>
              <a:ea typeface="Barlow"/>
              <a:cs typeface="Barlow"/>
              <a:sym typeface="Barlow"/>
            </a:endParaRPr>
          </a:p>
        </p:txBody>
      </p:sp>
      <p:sp>
        <p:nvSpPr>
          <p:cNvPr id="20" name="Google Shape;20;p2"/>
          <p:cNvSpPr/>
          <p:nvPr/>
        </p:nvSpPr>
        <p:spPr>
          <a:xfrm>
            <a:off x="8058150" y="1123950"/>
            <a:ext cx="6876900" cy="6428400"/>
          </a:xfrm>
          <a:prstGeom prst="roundRect">
            <a:avLst>
              <a:gd fmla="val 3802"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txBox="1"/>
          <p:nvPr/>
        </p:nvSpPr>
        <p:spPr>
          <a:xfrm>
            <a:off x="8279750" y="1390350"/>
            <a:ext cx="45612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700">
                <a:solidFill>
                  <a:schemeClr val="dk1"/>
                </a:solidFill>
                <a:latin typeface="Barlow"/>
                <a:ea typeface="Barlow"/>
                <a:cs typeface="Barlow"/>
                <a:sym typeface="Barlow"/>
              </a:rPr>
              <a:t>Extra reply boxes</a:t>
            </a:r>
            <a:endParaRPr b="1" sz="2700">
              <a:solidFill>
                <a:schemeClr val="dk1"/>
              </a:solidFill>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These are grouped together. If you click and drag the profile picture, it’ll drag the whole reply box over. Ungroup them by right-clicking and choosing “ungroup”.</a:t>
            </a:r>
            <a:endParaRPr>
              <a:solidFill>
                <a:schemeClr val="dk1"/>
              </a:solidFill>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Remember that you can change the profile pic! Click the picture and then “Replace image” in the toolbar above.</a:t>
            </a:r>
            <a:endParaRPr b="1" sz="2700">
              <a:latin typeface="Barlow"/>
              <a:ea typeface="Barlow"/>
              <a:cs typeface="Barlow"/>
              <a:sym typeface="Barlow"/>
            </a:endParaRPr>
          </a:p>
        </p:txBody>
      </p:sp>
      <p:sp>
        <p:nvSpPr>
          <p:cNvPr id="22" name="Google Shape;22;p2"/>
          <p:cNvSpPr txBox="1"/>
          <p:nvPr/>
        </p:nvSpPr>
        <p:spPr>
          <a:xfrm>
            <a:off x="-4804400" y="604875"/>
            <a:ext cx="37848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latin typeface="Barlow"/>
                <a:ea typeface="Barlow"/>
                <a:cs typeface="Barlow"/>
                <a:sym typeface="Barlow"/>
              </a:rPr>
              <a:t>TEXT POST</a:t>
            </a:r>
            <a:endParaRPr b="1" sz="4600">
              <a:latin typeface="Barlow"/>
              <a:ea typeface="Barlow"/>
              <a:cs typeface="Barlow"/>
              <a:sym typeface="Barlow"/>
            </a:endParaRPr>
          </a:p>
        </p:txBody>
      </p:sp>
      <p:pic>
        <p:nvPicPr>
          <p:cNvPr id="23" name="Google Shape;23;p2"/>
          <p:cNvPicPr preferRelativeResize="0"/>
          <p:nvPr/>
        </p:nvPicPr>
        <p:blipFill>
          <a:blip r:embed="rId4">
            <a:alphaModFix/>
          </a:blip>
          <a:stretch>
            <a:fillRect/>
          </a:stretch>
        </p:blipFill>
        <p:spPr>
          <a:xfrm>
            <a:off x="-4713500" y="7623602"/>
            <a:ext cx="3603000" cy="1006424"/>
          </a:xfrm>
          <a:prstGeom prst="rect">
            <a:avLst/>
          </a:prstGeom>
          <a:noFill/>
          <a:ln>
            <a:noFill/>
          </a:ln>
        </p:spPr>
      </p:pic>
      <p:sp>
        <p:nvSpPr>
          <p:cNvPr id="24" name="Google Shape;24;p2"/>
          <p:cNvSpPr txBox="1"/>
          <p:nvPr/>
        </p:nvSpPr>
        <p:spPr>
          <a:xfrm>
            <a:off x="-4639900" y="7210725"/>
            <a:ext cx="360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Templates created by:</a:t>
            </a:r>
            <a:endParaRPr>
              <a:latin typeface="Barlow"/>
              <a:ea typeface="Barlow"/>
              <a:cs typeface="Barlow"/>
              <a:sym typeface="Barlow"/>
            </a:endParaRPr>
          </a:p>
        </p:txBody>
      </p:sp>
      <p:sp>
        <p:nvSpPr>
          <p:cNvPr id="25" name="Google Shape;25;p2"/>
          <p:cNvSpPr txBox="1"/>
          <p:nvPr/>
        </p:nvSpPr>
        <p:spPr>
          <a:xfrm>
            <a:off x="-4639900" y="8658525"/>
            <a:ext cx="360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For more FREE templates like this, go to:</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DitchThatTextbook.com/templates</a:t>
            </a:r>
            <a:endParaRPr>
              <a:latin typeface="Barlow"/>
              <a:ea typeface="Barlow"/>
              <a:cs typeface="Barlow"/>
              <a:sym typeface="Barlow"/>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video post">
  <p:cSld name="TITLE_1">
    <p:spTree>
      <p:nvGrpSpPr>
        <p:cNvPr id="26" name="Shape 26"/>
        <p:cNvGrpSpPr/>
        <p:nvPr/>
      </p:nvGrpSpPr>
      <p:grpSpPr>
        <a:xfrm>
          <a:off x="0" y="0"/>
          <a:ext cx="0" cy="0"/>
          <a:chOff x="0" y="0"/>
          <a:chExt cx="0" cy="0"/>
        </a:xfrm>
      </p:grpSpPr>
      <p:sp>
        <p:nvSpPr>
          <p:cNvPr id="27" name="Google Shape;27;p3"/>
          <p:cNvSpPr/>
          <p:nvPr/>
        </p:nvSpPr>
        <p:spPr>
          <a:xfrm>
            <a:off x="-5219300" y="1745525"/>
            <a:ext cx="4199700" cy="3732900"/>
          </a:xfrm>
          <a:prstGeom prst="roundRect">
            <a:avLst>
              <a:gd fmla="val 5555"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3"/>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29" name="Google Shape;29;p3"/>
          <p:cNvSpPr/>
          <p:nvPr/>
        </p:nvSpPr>
        <p:spPr>
          <a:xfrm>
            <a:off x="224675" y="259225"/>
            <a:ext cx="7310400" cy="61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3"/>
          <p:cNvSpPr txBox="1"/>
          <p:nvPr/>
        </p:nvSpPr>
        <p:spPr>
          <a:xfrm>
            <a:off x="1116300" y="4567282"/>
            <a:ext cx="250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16h</a:t>
            </a:r>
            <a:endParaRPr>
              <a:latin typeface="Barlow"/>
              <a:ea typeface="Barlow"/>
              <a:cs typeface="Barlow"/>
              <a:sym typeface="Barlow"/>
            </a:endParaRPr>
          </a:p>
        </p:txBody>
      </p:sp>
      <p:pic>
        <p:nvPicPr>
          <p:cNvPr id="31" name="Google Shape;31;p3"/>
          <p:cNvPicPr preferRelativeResize="0"/>
          <p:nvPr/>
        </p:nvPicPr>
        <p:blipFill>
          <a:blip r:embed="rId2">
            <a:alphaModFix/>
          </a:blip>
          <a:stretch>
            <a:fillRect/>
          </a:stretch>
        </p:blipFill>
        <p:spPr>
          <a:xfrm>
            <a:off x="1538127" y="6471505"/>
            <a:ext cx="466500" cy="466500"/>
          </a:xfrm>
          <a:prstGeom prst="rect">
            <a:avLst/>
          </a:prstGeom>
          <a:noFill/>
          <a:ln>
            <a:noFill/>
          </a:ln>
        </p:spPr>
      </p:pic>
      <p:sp>
        <p:nvSpPr>
          <p:cNvPr id="32" name="Google Shape;32;p3"/>
          <p:cNvSpPr txBox="1"/>
          <p:nvPr/>
        </p:nvSpPr>
        <p:spPr>
          <a:xfrm>
            <a:off x="1952925" y="6495852"/>
            <a:ext cx="88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Like</a:t>
            </a:r>
            <a:endParaRPr sz="1800">
              <a:solidFill>
                <a:srgbClr val="7F7F7F"/>
              </a:solidFill>
              <a:latin typeface="Barlow"/>
              <a:ea typeface="Barlow"/>
              <a:cs typeface="Barlow"/>
              <a:sym typeface="Barlow"/>
            </a:endParaRPr>
          </a:p>
        </p:txBody>
      </p:sp>
      <p:pic>
        <p:nvPicPr>
          <p:cNvPr id="33" name="Google Shape;33;p3"/>
          <p:cNvPicPr preferRelativeResize="0"/>
          <p:nvPr/>
        </p:nvPicPr>
        <p:blipFill rotWithShape="1">
          <a:blip r:embed="rId3">
            <a:alphaModFix/>
          </a:blip>
          <a:srcRect b="0" l="0" r="0" t="0"/>
          <a:stretch/>
        </p:blipFill>
        <p:spPr>
          <a:xfrm>
            <a:off x="4662326" y="6471505"/>
            <a:ext cx="466500" cy="466500"/>
          </a:xfrm>
          <a:prstGeom prst="rect">
            <a:avLst/>
          </a:prstGeom>
          <a:noFill/>
          <a:ln>
            <a:noFill/>
          </a:ln>
        </p:spPr>
      </p:pic>
      <p:sp>
        <p:nvSpPr>
          <p:cNvPr id="34" name="Google Shape;34;p3"/>
          <p:cNvSpPr txBox="1"/>
          <p:nvPr/>
        </p:nvSpPr>
        <p:spPr>
          <a:xfrm>
            <a:off x="5077123" y="6495852"/>
            <a:ext cx="1313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Comment</a:t>
            </a:r>
            <a:endParaRPr sz="1800">
              <a:solidFill>
                <a:srgbClr val="7F7F7F"/>
              </a:solidFill>
              <a:latin typeface="Barlow"/>
              <a:ea typeface="Barlow"/>
              <a:cs typeface="Barlow"/>
              <a:sym typeface="Barlow"/>
            </a:endParaRPr>
          </a:p>
        </p:txBody>
      </p:sp>
      <p:cxnSp>
        <p:nvCxnSpPr>
          <p:cNvPr id="35" name="Google Shape;35;p3"/>
          <p:cNvCxnSpPr/>
          <p:nvPr/>
        </p:nvCxnSpPr>
        <p:spPr>
          <a:xfrm>
            <a:off x="250475" y="7040825"/>
            <a:ext cx="7258800" cy="0"/>
          </a:xfrm>
          <a:prstGeom prst="straightConnector1">
            <a:avLst/>
          </a:prstGeom>
          <a:noFill/>
          <a:ln cap="flat" cmpd="sng" w="9525">
            <a:solidFill>
              <a:schemeClr val="dk2"/>
            </a:solidFill>
            <a:prstDash val="solid"/>
            <a:round/>
            <a:headEnd len="med" w="med" type="none"/>
            <a:tailEnd len="med" w="med" type="none"/>
          </a:ln>
        </p:spPr>
      </p:cxnSp>
      <p:sp>
        <p:nvSpPr>
          <p:cNvPr id="36" name="Google Shape;36;p3"/>
          <p:cNvSpPr txBox="1"/>
          <p:nvPr/>
        </p:nvSpPr>
        <p:spPr>
          <a:xfrm>
            <a:off x="-4920950" y="1985925"/>
            <a:ext cx="3603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Barlow"/>
                <a:ea typeface="Barlow"/>
                <a:cs typeface="Barlow"/>
                <a:sym typeface="Barlow"/>
              </a:rPr>
              <a:t>Extra profile pictures</a:t>
            </a:r>
            <a:endParaRPr b="1" sz="2700">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(With any of these: click it and then choose “Replace image” from the toolbar above to put a custom picture in)</a:t>
            </a:r>
            <a:endParaRPr>
              <a:latin typeface="Barlow"/>
              <a:ea typeface="Barlow"/>
              <a:cs typeface="Barlow"/>
              <a:sym typeface="Barlow"/>
            </a:endParaRPr>
          </a:p>
        </p:txBody>
      </p:sp>
      <p:sp>
        <p:nvSpPr>
          <p:cNvPr id="37" name="Google Shape;37;p3"/>
          <p:cNvSpPr/>
          <p:nvPr/>
        </p:nvSpPr>
        <p:spPr>
          <a:xfrm>
            <a:off x="8058150" y="1123950"/>
            <a:ext cx="6876900" cy="6428400"/>
          </a:xfrm>
          <a:prstGeom prst="roundRect">
            <a:avLst>
              <a:gd fmla="val 3802"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txBox="1"/>
          <p:nvPr/>
        </p:nvSpPr>
        <p:spPr>
          <a:xfrm>
            <a:off x="8279750" y="1390350"/>
            <a:ext cx="45612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2700">
                <a:solidFill>
                  <a:schemeClr val="dk1"/>
                </a:solidFill>
                <a:latin typeface="Barlow"/>
                <a:ea typeface="Barlow"/>
                <a:cs typeface="Barlow"/>
                <a:sym typeface="Barlow"/>
              </a:rPr>
              <a:t>Extra reply boxes</a:t>
            </a:r>
            <a:endParaRPr b="1" sz="2700">
              <a:solidFill>
                <a:schemeClr val="dk1"/>
              </a:solidFill>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rPr lang="en">
                <a:solidFill>
                  <a:schemeClr val="dk1"/>
                </a:solidFill>
                <a:latin typeface="Barlow"/>
                <a:ea typeface="Barlow"/>
                <a:cs typeface="Barlow"/>
                <a:sym typeface="Barlow"/>
              </a:rPr>
              <a:t>These are grouped together. If you click and drag the profile picture, it’ll drag the whole reply box over. Ungroup them by right-clicking and choosing “ungroup”.</a:t>
            </a:r>
            <a:endParaRPr>
              <a:solidFill>
                <a:schemeClr val="dk1"/>
              </a:solidFill>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spcBef>
                <a:spcPts val="0"/>
              </a:spcBef>
              <a:spcAft>
                <a:spcPts val="0"/>
              </a:spcAft>
              <a:buClr>
                <a:schemeClr val="dk1"/>
              </a:buClr>
              <a:buSzPts val="1100"/>
              <a:buFont typeface="Arial"/>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Remember that you can change the profile pic! Click the picture and then “Replace image” in the toolbar above.</a:t>
            </a:r>
            <a:endParaRPr b="1" sz="2700">
              <a:latin typeface="Barlow"/>
              <a:ea typeface="Barlow"/>
              <a:cs typeface="Barlow"/>
              <a:sym typeface="Barlow"/>
            </a:endParaRPr>
          </a:p>
        </p:txBody>
      </p:sp>
      <p:sp>
        <p:nvSpPr>
          <p:cNvPr id="39" name="Google Shape;39;p3"/>
          <p:cNvSpPr txBox="1"/>
          <p:nvPr/>
        </p:nvSpPr>
        <p:spPr>
          <a:xfrm>
            <a:off x="-4920950" y="604875"/>
            <a:ext cx="37848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latin typeface="Barlow"/>
                <a:ea typeface="Barlow"/>
                <a:cs typeface="Barlow"/>
                <a:sym typeface="Barlow"/>
              </a:rPr>
              <a:t>VIDEO/IMAGE</a:t>
            </a:r>
            <a:endParaRPr b="1" sz="4600">
              <a:latin typeface="Barlow"/>
              <a:ea typeface="Barlow"/>
              <a:cs typeface="Barlow"/>
              <a:sym typeface="Barlow"/>
            </a:endParaRPr>
          </a:p>
        </p:txBody>
      </p:sp>
      <p:pic>
        <p:nvPicPr>
          <p:cNvPr id="40" name="Google Shape;40;p3"/>
          <p:cNvPicPr preferRelativeResize="0"/>
          <p:nvPr/>
        </p:nvPicPr>
        <p:blipFill>
          <a:blip r:embed="rId4">
            <a:alphaModFix/>
          </a:blip>
          <a:stretch>
            <a:fillRect/>
          </a:stretch>
        </p:blipFill>
        <p:spPr>
          <a:xfrm>
            <a:off x="-4713500" y="7623602"/>
            <a:ext cx="3603000" cy="1006424"/>
          </a:xfrm>
          <a:prstGeom prst="rect">
            <a:avLst/>
          </a:prstGeom>
          <a:noFill/>
          <a:ln>
            <a:noFill/>
          </a:ln>
        </p:spPr>
      </p:pic>
      <p:sp>
        <p:nvSpPr>
          <p:cNvPr id="41" name="Google Shape;41;p3"/>
          <p:cNvSpPr txBox="1"/>
          <p:nvPr/>
        </p:nvSpPr>
        <p:spPr>
          <a:xfrm>
            <a:off x="-4639900" y="7210725"/>
            <a:ext cx="360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Templates created by:</a:t>
            </a:r>
            <a:endParaRPr>
              <a:latin typeface="Barlow"/>
              <a:ea typeface="Barlow"/>
              <a:cs typeface="Barlow"/>
              <a:sym typeface="Barlow"/>
            </a:endParaRPr>
          </a:p>
        </p:txBody>
      </p:sp>
      <p:sp>
        <p:nvSpPr>
          <p:cNvPr id="42" name="Google Shape;42;p3"/>
          <p:cNvSpPr txBox="1"/>
          <p:nvPr/>
        </p:nvSpPr>
        <p:spPr>
          <a:xfrm>
            <a:off x="-4639900" y="8658525"/>
            <a:ext cx="360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For more FREE templates like this, go to:</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DitchThatTextbook.com/templates</a:t>
            </a:r>
            <a:endParaRPr>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
  <p:cSld name="TITLE_1_2">
    <p:spTree>
      <p:nvGrpSpPr>
        <p:cNvPr id="43" name="Shape 43"/>
        <p:cNvGrpSpPr/>
        <p:nvPr/>
      </p:nvGrpSpPr>
      <p:grpSpPr>
        <a:xfrm>
          <a:off x="0" y="0"/>
          <a:ext cx="0" cy="0"/>
          <a:chOff x="0" y="0"/>
          <a:chExt cx="0" cy="0"/>
        </a:xfrm>
      </p:grpSpPr>
      <p:sp>
        <p:nvSpPr>
          <p:cNvPr id="44" name="Google Shape;44;p4"/>
          <p:cNvSpPr/>
          <p:nvPr/>
        </p:nvSpPr>
        <p:spPr>
          <a:xfrm>
            <a:off x="-5219300" y="1745525"/>
            <a:ext cx="4199700" cy="3732900"/>
          </a:xfrm>
          <a:prstGeom prst="roundRect">
            <a:avLst>
              <a:gd fmla="val 5555"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4"/>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46" name="Google Shape;46;p4"/>
          <p:cNvSpPr/>
          <p:nvPr/>
        </p:nvSpPr>
        <p:spPr>
          <a:xfrm>
            <a:off x="224675" y="259225"/>
            <a:ext cx="7310400" cy="61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47" name="Google Shape;47;p4"/>
          <p:cNvPicPr preferRelativeResize="0"/>
          <p:nvPr/>
        </p:nvPicPr>
        <p:blipFill>
          <a:blip r:embed="rId2">
            <a:alphaModFix/>
          </a:blip>
          <a:stretch>
            <a:fillRect/>
          </a:stretch>
        </p:blipFill>
        <p:spPr>
          <a:xfrm>
            <a:off x="1538127" y="6471505"/>
            <a:ext cx="466500" cy="466500"/>
          </a:xfrm>
          <a:prstGeom prst="rect">
            <a:avLst/>
          </a:prstGeom>
          <a:noFill/>
          <a:ln>
            <a:noFill/>
          </a:ln>
        </p:spPr>
      </p:pic>
      <p:sp>
        <p:nvSpPr>
          <p:cNvPr id="48" name="Google Shape;48;p4"/>
          <p:cNvSpPr txBox="1"/>
          <p:nvPr/>
        </p:nvSpPr>
        <p:spPr>
          <a:xfrm>
            <a:off x="1952925" y="6495852"/>
            <a:ext cx="88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Like</a:t>
            </a:r>
            <a:endParaRPr sz="1800">
              <a:solidFill>
                <a:srgbClr val="7F7F7F"/>
              </a:solidFill>
              <a:latin typeface="Barlow"/>
              <a:ea typeface="Barlow"/>
              <a:cs typeface="Barlow"/>
              <a:sym typeface="Barlow"/>
            </a:endParaRPr>
          </a:p>
        </p:txBody>
      </p:sp>
      <p:pic>
        <p:nvPicPr>
          <p:cNvPr id="49" name="Google Shape;49;p4"/>
          <p:cNvPicPr preferRelativeResize="0"/>
          <p:nvPr/>
        </p:nvPicPr>
        <p:blipFill rotWithShape="1">
          <a:blip r:embed="rId3">
            <a:alphaModFix/>
          </a:blip>
          <a:srcRect b="0" l="0" r="0" t="0"/>
          <a:stretch/>
        </p:blipFill>
        <p:spPr>
          <a:xfrm>
            <a:off x="4662326" y="6471505"/>
            <a:ext cx="466500" cy="466500"/>
          </a:xfrm>
          <a:prstGeom prst="rect">
            <a:avLst/>
          </a:prstGeom>
          <a:noFill/>
          <a:ln>
            <a:noFill/>
          </a:ln>
        </p:spPr>
      </p:pic>
      <p:sp>
        <p:nvSpPr>
          <p:cNvPr id="50" name="Google Shape;50;p4"/>
          <p:cNvSpPr txBox="1"/>
          <p:nvPr/>
        </p:nvSpPr>
        <p:spPr>
          <a:xfrm>
            <a:off x="5077123" y="6495852"/>
            <a:ext cx="1313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Comment</a:t>
            </a:r>
            <a:endParaRPr sz="1800">
              <a:solidFill>
                <a:srgbClr val="7F7F7F"/>
              </a:solidFill>
              <a:latin typeface="Barlow"/>
              <a:ea typeface="Barlow"/>
              <a:cs typeface="Barlow"/>
              <a:sym typeface="Barlow"/>
            </a:endParaRPr>
          </a:p>
        </p:txBody>
      </p:sp>
      <p:cxnSp>
        <p:nvCxnSpPr>
          <p:cNvPr id="51" name="Google Shape;51;p4"/>
          <p:cNvCxnSpPr/>
          <p:nvPr/>
        </p:nvCxnSpPr>
        <p:spPr>
          <a:xfrm>
            <a:off x="250475" y="7040825"/>
            <a:ext cx="7258800" cy="0"/>
          </a:xfrm>
          <a:prstGeom prst="straightConnector1">
            <a:avLst/>
          </a:prstGeom>
          <a:noFill/>
          <a:ln cap="flat" cmpd="sng" w="9525">
            <a:solidFill>
              <a:schemeClr val="dk2"/>
            </a:solidFill>
            <a:prstDash val="solid"/>
            <a:round/>
            <a:headEnd len="med" w="med" type="none"/>
            <a:tailEnd len="med" w="med" type="none"/>
          </a:ln>
        </p:spPr>
      </p:cxnSp>
      <p:sp>
        <p:nvSpPr>
          <p:cNvPr id="52" name="Google Shape;52;p4"/>
          <p:cNvSpPr txBox="1"/>
          <p:nvPr/>
        </p:nvSpPr>
        <p:spPr>
          <a:xfrm>
            <a:off x="-4920950" y="1985925"/>
            <a:ext cx="3603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Barlow"/>
                <a:ea typeface="Barlow"/>
                <a:cs typeface="Barlow"/>
                <a:sym typeface="Barlow"/>
              </a:rPr>
              <a:t>Extra profile pictures</a:t>
            </a:r>
            <a:endParaRPr b="1" sz="2700">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(With any of these: click it and then choose “Replace image” from the toolbar above to put a custom picture in)</a:t>
            </a:r>
            <a:endParaRPr>
              <a:latin typeface="Barlow"/>
              <a:ea typeface="Barlow"/>
              <a:cs typeface="Barlow"/>
              <a:sym typeface="Barlow"/>
            </a:endParaRPr>
          </a:p>
        </p:txBody>
      </p:sp>
      <p:sp>
        <p:nvSpPr>
          <p:cNvPr id="53" name="Google Shape;53;p4"/>
          <p:cNvSpPr/>
          <p:nvPr/>
        </p:nvSpPr>
        <p:spPr>
          <a:xfrm>
            <a:off x="8058150" y="1123950"/>
            <a:ext cx="6876900" cy="6428400"/>
          </a:xfrm>
          <a:prstGeom prst="roundRect">
            <a:avLst>
              <a:gd fmla="val 3802"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4"/>
          <p:cNvSpPr txBox="1"/>
          <p:nvPr/>
        </p:nvSpPr>
        <p:spPr>
          <a:xfrm>
            <a:off x="8279750" y="1390350"/>
            <a:ext cx="45612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dk1"/>
                </a:solidFill>
                <a:latin typeface="Barlow"/>
                <a:ea typeface="Barlow"/>
                <a:cs typeface="Barlow"/>
                <a:sym typeface="Barlow"/>
              </a:rPr>
              <a:t>Extra reply boxes</a:t>
            </a:r>
            <a:endParaRPr b="1" sz="2700">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These are grouped together. If you click and drag the profile picture, it’ll drag the whole reply box over. Ungroup them by right-clicking and choosing “ungroup”.</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Remember that you can change the profile pic! Click the picture and then “Replace image” in the toolbar above.</a:t>
            </a:r>
            <a:endParaRPr b="1" sz="2700">
              <a:latin typeface="Barlow"/>
              <a:ea typeface="Barlow"/>
              <a:cs typeface="Barlow"/>
              <a:sym typeface="Barlow"/>
            </a:endParaRPr>
          </a:p>
        </p:txBody>
      </p:sp>
      <p:sp>
        <p:nvSpPr>
          <p:cNvPr id="55" name="Google Shape;55;p4"/>
          <p:cNvSpPr txBox="1"/>
          <p:nvPr/>
        </p:nvSpPr>
        <p:spPr>
          <a:xfrm>
            <a:off x="-4920950" y="-80925"/>
            <a:ext cx="3784800" cy="892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latin typeface="Barlow"/>
                <a:ea typeface="Barlow"/>
                <a:cs typeface="Barlow"/>
                <a:sym typeface="Barlow"/>
              </a:rPr>
              <a:t>SCREENSHOT</a:t>
            </a:r>
            <a:endParaRPr b="1" sz="4600">
              <a:latin typeface="Barlow"/>
              <a:ea typeface="Barlow"/>
              <a:cs typeface="Barlow"/>
              <a:sym typeface="Barlow"/>
            </a:endParaRPr>
          </a:p>
        </p:txBody>
      </p:sp>
      <p:pic>
        <p:nvPicPr>
          <p:cNvPr id="56" name="Google Shape;56;p4"/>
          <p:cNvPicPr preferRelativeResize="0"/>
          <p:nvPr/>
        </p:nvPicPr>
        <p:blipFill>
          <a:blip r:embed="rId4">
            <a:alphaModFix/>
          </a:blip>
          <a:stretch>
            <a:fillRect/>
          </a:stretch>
        </p:blipFill>
        <p:spPr>
          <a:xfrm>
            <a:off x="-4713500" y="7623602"/>
            <a:ext cx="3603000" cy="1006424"/>
          </a:xfrm>
          <a:prstGeom prst="rect">
            <a:avLst/>
          </a:prstGeom>
          <a:noFill/>
          <a:ln>
            <a:noFill/>
          </a:ln>
        </p:spPr>
      </p:pic>
      <p:sp>
        <p:nvSpPr>
          <p:cNvPr id="57" name="Google Shape;57;p4"/>
          <p:cNvSpPr txBox="1"/>
          <p:nvPr/>
        </p:nvSpPr>
        <p:spPr>
          <a:xfrm>
            <a:off x="-4639900" y="7210725"/>
            <a:ext cx="360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Templates created by:</a:t>
            </a:r>
            <a:endParaRPr>
              <a:latin typeface="Barlow"/>
              <a:ea typeface="Barlow"/>
              <a:cs typeface="Barlow"/>
              <a:sym typeface="Barlow"/>
            </a:endParaRPr>
          </a:p>
        </p:txBody>
      </p:sp>
      <p:sp>
        <p:nvSpPr>
          <p:cNvPr id="58" name="Google Shape;58;p4"/>
          <p:cNvSpPr txBox="1"/>
          <p:nvPr/>
        </p:nvSpPr>
        <p:spPr>
          <a:xfrm>
            <a:off x="-4639900" y="8658525"/>
            <a:ext cx="360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For more FREE templates like this, go to:</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DitchThatTextbook.com/templates</a:t>
            </a:r>
            <a:endParaRPr>
              <a:latin typeface="Barlow"/>
              <a:ea typeface="Barlow"/>
              <a:cs typeface="Barlow"/>
              <a:sym typeface="Barlow"/>
            </a:endParaRPr>
          </a:p>
        </p:txBody>
      </p:sp>
      <p:sp>
        <p:nvSpPr>
          <p:cNvPr id="59" name="Google Shape;59;p4"/>
          <p:cNvSpPr txBox="1"/>
          <p:nvPr/>
        </p:nvSpPr>
        <p:spPr>
          <a:xfrm>
            <a:off x="-4884650" y="691900"/>
            <a:ext cx="37848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Take a screenshot of a real social media post on any platform and paste it in the box. Then use the replies below to show how you’d reply.</a:t>
            </a:r>
            <a:endParaRPr>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shot example">
  <p:cSld name="TITLE_1_2_1">
    <p:spTree>
      <p:nvGrpSpPr>
        <p:cNvPr id="60" name="Shape 60"/>
        <p:cNvGrpSpPr/>
        <p:nvPr/>
      </p:nvGrpSpPr>
      <p:grpSpPr>
        <a:xfrm>
          <a:off x="0" y="0"/>
          <a:ext cx="0" cy="0"/>
          <a:chOff x="0" y="0"/>
          <a:chExt cx="0" cy="0"/>
        </a:xfrm>
      </p:grpSpPr>
      <p:sp>
        <p:nvSpPr>
          <p:cNvPr id="61" name="Google Shape;61;p5"/>
          <p:cNvSpPr/>
          <p:nvPr/>
        </p:nvSpPr>
        <p:spPr>
          <a:xfrm>
            <a:off x="-5219300" y="1745525"/>
            <a:ext cx="4199700" cy="3732900"/>
          </a:xfrm>
          <a:prstGeom prst="roundRect">
            <a:avLst>
              <a:gd fmla="val 5555"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5"/>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63" name="Google Shape;63;p5"/>
          <p:cNvSpPr/>
          <p:nvPr/>
        </p:nvSpPr>
        <p:spPr>
          <a:xfrm>
            <a:off x="224675" y="259225"/>
            <a:ext cx="7310400" cy="61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4" name="Google Shape;64;p5"/>
          <p:cNvPicPr preferRelativeResize="0"/>
          <p:nvPr/>
        </p:nvPicPr>
        <p:blipFill>
          <a:blip r:embed="rId2">
            <a:alphaModFix/>
          </a:blip>
          <a:stretch>
            <a:fillRect/>
          </a:stretch>
        </p:blipFill>
        <p:spPr>
          <a:xfrm>
            <a:off x="1538127" y="6471505"/>
            <a:ext cx="466500" cy="466500"/>
          </a:xfrm>
          <a:prstGeom prst="rect">
            <a:avLst/>
          </a:prstGeom>
          <a:noFill/>
          <a:ln>
            <a:noFill/>
          </a:ln>
        </p:spPr>
      </p:pic>
      <p:sp>
        <p:nvSpPr>
          <p:cNvPr id="65" name="Google Shape;65;p5"/>
          <p:cNvSpPr txBox="1"/>
          <p:nvPr/>
        </p:nvSpPr>
        <p:spPr>
          <a:xfrm>
            <a:off x="1952925" y="6495852"/>
            <a:ext cx="88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Like</a:t>
            </a:r>
            <a:endParaRPr sz="1800">
              <a:solidFill>
                <a:srgbClr val="7F7F7F"/>
              </a:solidFill>
              <a:latin typeface="Barlow"/>
              <a:ea typeface="Barlow"/>
              <a:cs typeface="Barlow"/>
              <a:sym typeface="Barlow"/>
            </a:endParaRPr>
          </a:p>
        </p:txBody>
      </p:sp>
      <p:pic>
        <p:nvPicPr>
          <p:cNvPr id="66" name="Google Shape;66;p5"/>
          <p:cNvPicPr preferRelativeResize="0"/>
          <p:nvPr/>
        </p:nvPicPr>
        <p:blipFill rotWithShape="1">
          <a:blip r:embed="rId3">
            <a:alphaModFix/>
          </a:blip>
          <a:srcRect b="0" l="0" r="0" t="0"/>
          <a:stretch/>
        </p:blipFill>
        <p:spPr>
          <a:xfrm>
            <a:off x="4662326" y="6471505"/>
            <a:ext cx="466500" cy="466500"/>
          </a:xfrm>
          <a:prstGeom prst="rect">
            <a:avLst/>
          </a:prstGeom>
          <a:noFill/>
          <a:ln>
            <a:noFill/>
          </a:ln>
        </p:spPr>
      </p:pic>
      <p:sp>
        <p:nvSpPr>
          <p:cNvPr id="67" name="Google Shape;67;p5"/>
          <p:cNvSpPr txBox="1"/>
          <p:nvPr/>
        </p:nvSpPr>
        <p:spPr>
          <a:xfrm>
            <a:off x="5077123" y="6495852"/>
            <a:ext cx="1313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Comment</a:t>
            </a:r>
            <a:endParaRPr sz="1800">
              <a:solidFill>
                <a:srgbClr val="7F7F7F"/>
              </a:solidFill>
              <a:latin typeface="Barlow"/>
              <a:ea typeface="Barlow"/>
              <a:cs typeface="Barlow"/>
              <a:sym typeface="Barlow"/>
            </a:endParaRPr>
          </a:p>
        </p:txBody>
      </p:sp>
      <p:cxnSp>
        <p:nvCxnSpPr>
          <p:cNvPr id="68" name="Google Shape;68;p5"/>
          <p:cNvCxnSpPr/>
          <p:nvPr/>
        </p:nvCxnSpPr>
        <p:spPr>
          <a:xfrm>
            <a:off x="250475" y="7040825"/>
            <a:ext cx="7258800" cy="0"/>
          </a:xfrm>
          <a:prstGeom prst="straightConnector1">
            <a:avLst/>
          </a:prstGeom>
          <a:noFill/>
          <a:ln cap="flat" cmpd="sng" w="9525">
            <a:solidFill>
              <a:schemeClr val="dk2"/>
            </a:solidFill>
            <a:prstDash val="solid"/>
            <a:round/>
            <a:headEnd len="med" w="med" type="none"/>
            <a:tailEnd len="med" w="med" type="none"/>
          </a:ln>
        </p:spPr>
      </p:cxnSp>
      <p:sp>
        <p:nvSpPr>
          <p:cNvPr id="69" name="Google Shape;69;p5"/>
          <p:cNvSpPr txBox="1"/>
          <p:nvPr/>
        </p:nvSpPr>
        <p:spPr>
          <a:xfrm>
            <a:off x="-4920950" y="1985925"/>
            <a:ext cx="3603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Barlow"/>
                <a:ea typeface="Barlow"/>
                <a:cs typeface="Barlow"/>
                <a:sym typeface="Barlow"/>
              </a:rPr>
              <a:t>Extra profile pictures</a:t>
            </a:r>
            <a:endParaRPr b="1" sz="2700">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(With any of these: click it and then choose “Replace image” from the toolbar above to put a custom picture in)</a:t>
            </a:r>
            <a:endParaRPr>
              <a:latin typeface="Barlow"/>
              <a:ea typeface="Barlow"/>
              <a:cs typeface="Barlow"/>
              <a:sym typeface="Barlow"/>
            </a:endParaRPr>
          </a:p>
        </p:txBody>
      </p:sp>
      <p:sp>
        <p:nvSpPr>
          <p:cNvPr id="70" name="Google Shape;70;p5"/>
          <p:cNvSpPr/>
          <p:nvPr/>
        </p:nvSpPr>
        <p:spPr>
          <a:xfrm>
            <a:off x="8058150" y="1123950"/>
            <a:ext cx="6876900" cy="6428400"/>
          </a:xfrm>
          <a:prstGeom prst="roundRect">
            <a:avLst>
              <a:gd fmla="val 3802"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5"/>
          <p:cNvSpPr txBox="1"/>
          <p:nvPr/>
        </p:nvSpPr>
        <p:spPr>
          <a:xfrm>
            <a:off x="8279750" y="1390350"/>
            <a:ext cx="45612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dk1"/>
                </a:solidFill>
                <a:latin typeface="Barlow"/>
                <a:ea typeface="Barlow"/>
                <a:cs typeface="Barlow"/>
                <a:sym typeface="Barlow"/>
              </a:rPr>
              <a:t>Extra reply boxes</a:t>
            </a:r>
            <a:endParaRPr b="1" sz="2700">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These are grouped together. If you click and drag the profile picture, it’ll drag the whole reply box over. Ungroup them by right-clicking and choosing “ungroup”.</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t/>
            </a:r>
            <a:endParaRPr>
              <a:solidFill>
                <a:schemeClr val="dk1"/>
              </a:solidFill>
              <a:latin typeface="Barlow"/>
              <a:ea typeface="Barlow"/>
              <a:cs typeface="Barlow"/>
              <a:sym typeface="Barlow"/>
            </a:endParaRPr>
          </a:p>
          <a:p>
            <a:pPr indent="0" lvl="0" marL="0" rtl="0" algn="l">
              <a:spcBef>
                <a:spcPts val="0"/>
              </a:spcBef>
              <a:spcAft>
                <a:spcPts val="0"/>
              </a:spcAft>
              <a:buNone/>
            </a:pPr>
            <a:r>
              <a:rPr lang="en">
                <a:solidFill>
                  <a:schemeClr val="dk1"/>
                </a:solidFill>
                <a:latin typeface="Barlow"/>
                <a:ea typeface="Barlow"/>
                <a:cs typeface="Barlow"/>
                <a:sym typeface="Barlow"/>
              </a:rPr>
              <a:t>Remember that you can change the profile pic! Click the picture and then “Replace image” in the toolbar above.</a:t>
            </a:r>
            <a:endParaRPr b="1" sz="2700">
              <a:latin typeface="Barlow"/>
              <a:ea typeface="Barlow"/>
              <a:cs typeface="Barlow"/>
              <a:sym typeface="Barlow"/>
            </a:endParaRPr>
          </a:p>
        </p:txBody>
      </p:sp>
      <p:sp>
        <p:nvSpPr>
          <p:cNvPr id="72" name="Google Shape;72;p5"/>
          <p:cNvSpPr txBox="1"/>
          <p:nvPr/>
        </p:nvSpPr>
        <p:spPr>
          <a:xfrm>
            <a:off x="-4920950" y="-80925"/>
            <a:ext cx="37848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latin typeface="Barlow"/>
                <a:ea typeface="Barlow"/>
                <a:cs typeface="Barlow"/>
                <a:sym typeface="Barlow"/>
              </a:rPr>
              <a:t>SCREENSHOT EXAMPLE</a:t>
            </a:r>
            <a:endParaRPr b="1" sz="4600">
              <a:latin typeface="Barlow"/>
              <a:ea typeface="Barlow"/>
              <a:cs typeface="Barlow"/>
              <a:sym typeface="Barlow"/>
            </a:endParaRPr>
          </a:p>
        </p:txBody>
      </p:sp>
      <p:pic>
        <p:nvPicPr>
          <p:cNvPr id="73" name="Google Shape;73;p5"/>
          <p:cNvPicPr preferRelativeResize="0"/>
          <p:nvPr/>
        </p:nvPicPr>
        <p:blipFill>
          <a:blip r:embed="rId4">
            <a:alphaModFix/>
          </a:blip>
          <a:stretch>
            <a:fillRect/>
          </a:stretch>
        </p:blipFill>
        <p:spPr>
          <a:xfrm>
            <a:off x="-4713500" y="7623602"/>
            <a:ext cx="3603000" cy="1006424"/>
          </a:xfrm>
          <a:prstGeom prst="rect">
            <a:avLst/>
          </a:prstGeom>
          <a:noFill/>
          <a:ln>
            <a:noFill/>
          </a:ln>
        </p:spPr>
      </p:pic>
      <p:sp>
        <p:nvSpPr>
          <p:cNvPr id="74" name="Google Shape;74;p5"/>
          <p:cNvSpPr txBox="1"/>
          <p:nvPr/>
        </p:nvSpPr>
        <p:spPr>
          <a:xfrm>
            <a:off x="-4639900" y="7210725"/>
            <a:ext cx="360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Templates created by:</a:t>
            </a:r>
            <a:endParaRPr>
              <a:latin typeface="Barlow"/>
              <a:ea typeface="Barlow"/>
              <a:cs typeface="Barlow"/>
              <a:sym typeface="Barlow"/>
            </a:endParaRPr>
          </a:p>
        </p:txBody>
      </p:sp>
      <p:sp>
        <p:nvSpPr>
          <p:cNvPr id="75" name="Google Shape;75;p5"/>
          <p:cNvSpPr txBox="1"/>
          <p:nvPr/>
        </p:nvSpPr>
        <p:spPr>
          <a:xfrm>
            <a:off x="-4639900" y="8658525"/>
            <a:ext cx="360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For more FREE templates like this, go to:</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DitchThatTextbook.com/templates</a:t>
            </a:r>
            <a:endParaRPr>
              <a:latin typeface="Barlow"/>
              <a:ea typeface="Barlow"/>
              <a:cs typeface="Barlow"/>
              <a:sym typeface="Barlow"/>
            </a:endParaRPr>
          </a:p>
        </p:txBody>
      </p:sp>
      <p:pic>
        <p:nvPicPr>
          <p:cNvPr id="76" name="Google Shape;76;p5"/>
          <p:cNvPicPr preferRelativeResize="0"/>
          <p:nvPr/>
        </p:nvPicPr>
        <p:blipFill>
          <a:blip r:embed="rId5">
            <a:alphaModFix/>
          </a:blip>
          <a:stretch>
            <a:fillRect/>
          </a:stretch>
        </p:blipFill>
        <p:spPr>
          <a:xfrm>
            <a:off x="987464" y="395072"/>
            <a:ext cx="5784801" cy="5833601"/>
          </a:xfrm>
          <a:prstGeom prst="rect">
            <a:avLst/>
          </a:prstGeom>
          <a:noFill/>
          <a:ln>
            <a:noFill/>
          </a:ln>
        </p:spPr>
      </p:pic>
      <p:grpSp>
        <p:nvGrpSpPr>
          <p:cNvPr id="77" name="Google Shape;77;p5"/>
          <p:cNvGrpSpPr/>
          <p:nvPr/>
        </p:nvGrpSpPr>
        <p:grpSpPr>
          <a:xfrm>
            <a:off x="1112250" y="7200307"/>
            <a:ext cx="6422825" cy="891918"/>
            <a:chOff x="968850" y="3266982"/>
            <a:chExt cx="6422825" cy="891918"/>
          </a:xfrm>
        </p:grpSpPr>
        <p:pic>
          <p:nvPicPr>
            <p:cNvPr id="78" name="Google Shape;78;p5"/>
            <p:cNvPicPr preferRelativeResize="0"/>
            <p:nvPr/>
          </p:nvPicPr>
          <p:blipFill>
            <a:blip r:embed="rId6">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79" name="Google Shape;79;p5"/>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Jeremy Johnson</a:t>
              </a:r>
              <a:endParaRPr b="1" sz="1600">
                <a:latin typeface="Barlow"/>
                <a:ea typeface="Barlow"/>
                <a:cs typeface="Barlow"/>
                <a:sym typeface="Barlow"/>
              </a:endParaRPr>
            </a:p>
          </p:txBody>
        </p:sp>
        <p:sp>
          <p:nvSpPr>
            <p:cNvPr id="80" name="Google Shape;80;p5"/>
            <p:cNvSpPr txBox="1"/>
            <p:nvPr/>
          </p:nvSpPr>
          <p:spPr>
            <a:xfrm>
              <a:off x="1748675" y="3543300"/>
              <a:ext cx="564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I’m not a big fan of Disney movies. I think you’re right: it could be better. But I have my doubts about a movie about Cruella De Vil.</a:t>
              </a:r>
              <a:endParaRPr>
                <a:latin typeface="Barlow"/>
                <a:ea typeface="Barlow"/>
                <a:cs typeface="Barlow"/>
                <a:sym typeface="Barlow"/>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xample">
  <p:cSld name="TITLE_1_1">
    <p:spTree>
      <p:nvGrpSpPr>
        <p:cNvPr id="81" name="Shape 81"/>
        <p:cNvGrpSpPr/>
        <p:nvPr/>
      </p:nvGrpSpPr>
      <p:grpSpPr>
        <a:xfrm>
          <a:off x="0" y="0"/>
          <a:ext cx="0" cy="0"/>
          <a:chOff x="0" y="0"/>
          <a:chExt cx="0" cy="0"/>
        </a:xfrm>
      </p:grpSpPr>
      <p:sp>
        <p:nvSpPr>
          <p:cNvPr id="82" name="Google Shape;82;p6"/>
          <p:cNvSpPr/>
          <p:nvPr/>
        </p:nvSpPr>
        <p:spPr>
          <a:xfrm>
            <a:off x="-5219300" y="1745525"/>
            <a:ext cx="4199700" cy="3732900"/>
          </a:xfrm>
          <a:prstGeom prst="roundRect">
            <a:avLst>
              <a:gd fmla="val 5555"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6"/>
          <p:cNvSpPr txBox="1"/>
          <p:nvPr>
            <p:ph idx="12" type="sldNum"/>
          </p:nvPr>
        </p:nvSpPr>
        <p:spPr>
          <a:xfrm>
            <a:off x="7201589" y="9119180"/>
            <a:ext cx="466500" cy="7698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84" name="Google Shape;84;p6"/>
          <p:cNvSpPr/>
          <p:nvPr/>
        </p:nvSpPr>
        <p:spPr>
          <a:xfrm>
            <a:off x="224675" y="259225"/>
            <a:ext cx="7310400" cy="6105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6"/>
          <p:cNvSpPr txBox="1"/>
          <p:nvPr/>
        </p:nvSpPr>
        <p:spPr>
          <a:xfrm>
            <a:off x="1116300" y="4567282"/>
            <a:ext cx="2505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16h</a:t>
            </a:r>
            <a:endParaRPr>
              <a:latin typeface="Barlow"/>
              <a:ea typeface="Barlow"/>
              <a:cs typeface="Barlow"/>
              <a:sym typeface="Barlow"/>
            </a:endParaRPr>
          </a:p>
        </p:txBody>
      </p:sp>
      <p:pic>
        <p:nvPicPr>
          <p:cNvPr id="86" name="Google Shape;86;p6"/>
          <p:cNvPicPr preferRelativeResize="0"/>
          <p:nvPr/>
        </p:nvPicPr>
        <p:blipFill>
          <a:blip r:embed="rId2">
            <a:alphaModFix/>
          </a:blip>
          <a:stretch>
            <a:fillRect/>
          </a:stretch>
        </p:blipFill>
        <p:spPr>
          <a:xfrm>
            <a:off x="1538127" y="6471505"/>
            <a:ext cx="466500" cy="466500"/>
          </a:xfrm>
          <a:prstGeom prst="rect">
            <a:avLst/>
          </a:prstGeom>
          <a:noFill/>
          <a:ln>
            <a:noFill/>
          </a:ln>
        </p:spPr>
      </p:pic>
      <p:sp>
        <p:nvSpPr>
          <p:cNvPr id="87" name="Google Shape;87;p6"/>
          <p:cNvSpPr txBox="1"/>
          <p:nvPr/>
        </p:nvSpPr>
        <p:spPr>
          <a:xfrm>
            <a:off x="1952925" y="6495852"/>
            <a:ext cx="881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Like</a:t>
            </a:r>
            <a:endParaRPr sz="1800">
              <a:solidFill>
                <a:srgbClr val="7F7F7F"/>
              </a:solidFill>
              <a:latin typeface="Barlow"/>
              <a:ea typeface="Barlow"/>
              <a:cs typeface="Barlow"/>
              <a:sym typeface="Barlow"/>
            </a:endParaRPr>
          </a:p>
        </p:txBody>
      </p:sp>
      <p:pic>
        <p:nvPicPr>
          <p:cNvPr id="88" name="Google Shape;88;p6"/>
          <p:cNvPicPr preferRelativeResize="0"/>
          <p:nvPr/>
        </p:nvPicPr>
        <p:blipFill rotWithShape="1">
          <a:blip r:embed="rId3">
            <a:alphaModFix/>
          </a:blip>
          <a:srcRect b="0" l="0" r="0" t="0"/>
          <a:stretch/>
        </p:blipFill>
        <p:spPr>
          <a:xfrm>
            <a:off x="4662326" y="6471505"/>
            <a:ext cx="466500" cy="466500"/>
          </a:xfrm>
          <a:prstGeom prst="rect">
            <a:avLst/>
          </a:prstGeom>
          <a:noFill/>
          <a:ln>
            <a:noFill/>
          </a:ln>
        </p:spPr>
      </p:pic>
      <p:sp>
        <p:nvSpPr>
          <p:cNvPr id="89" name="Google Shape;89;p6"/>
          <p:cNvSpPr txBox="1"/>
          <p:nvPr/>
        </p:nvSpPr>
        <p:spPr>
          <a:xfrm>
            <a:off x="5077123" y="6495852"/>
            <a:ext cx="13134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7F7F7F"/>
                </a:solidFill>
                <a:latin typeface="Barlow"/>
                <a:ea typeface="Barlow"/>
                <a:cs typeface="Barlow"/>
                <a:sym typeface="Barlow"/>
              </a:rPr>
              <a:t>Comment</a:t>
            </a:r>
            <a:endParaRPr sz="1800">
              <a:solidFill>
                <a:srgbClr val="7F7F7F"/>
              </a:solidFill>
              <a:latin typeface="Barlow"/>
              <a:ea typeface="Barlow"/>
              <a:cs typeface="Barlow"/>
              <a:sym typeface="Barlow"/>
            </a:endParaRPr>
          </a:p>
        </p:txBody>
      </p:sp>
      <p:cxnSp>
        <p:nvCxnSpPr>
          <p:cNvPr id="90" name="Google Shape;90;p6"/>
          <p:cNvCxnSpPr/>
          <p:nvPr/>
        </p:nvCxnSpPr>
        <p:spPr>
          <a:xfrm>
            <a:off x="250475" y="7040825"/>
            <a:ext cx="7258800" cy="0"/>
          </a:xfrm>
          <a:prstGeom prst="straightConnector1">
            <a:avLst/>
          </a:prstGeom>
          <a:noFill/>
          <a:ln cap="flat" cmpd="sng" w="9525">
            <a:solidFill>
              <a:schemeClr val="dk2"/>
            </a:solidFill>
            <a:prstDash val="solid"/>
            <a:round/>
            <a:headEnd len="med" w="med" type="none"/>
            <a:tailEnd len="med" w="med" type="none"/>
          </a:ln>
        </p:spPr>
      </p:cxnSp>
      <p:sp>
        <p:nvSpPr>
          <p:cNvPr id="91" name="Google Shape;91;p6"/>
          <p:cNvSpPr txBox="1"/>
          <p:nvPr/>
        </p:nvSpPr>
        <p:spPr>
          <a:xfrm>
            <a:off x="-4920950" y="1985925"/>
            <a:ext cx="36030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Barlow"/>
                <a:ea typeface="Barlow"/>
                <a:cs typeface="Barlow"/>
                <a:sym typeface="Barlow"/>
              </a:rPr>
              <a:t>Extra profile pictures</a:t>
            </a:r>
            <a:endParaRPr b="1" sz="2700">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(With any of these: click it and then choose “Replace image” from the toolbar above to put a custom picture in)</a:t>
            </a:r>
            <a:endParaRPr>
              <a:latin typeface="Barlow"/>
              <a:ea typeface="Barlow"/>
              <a:cs typeface="Barlow"/>
              <a:sym typeface="Barlow"/>
            </a:endParaRPr>
          </a:p>
        </p:txBody>
      </p:sp>
      <p:sp>
        <p:nvSpPr>
          <p:cNvPr id="92" name="Google Shape;92;p6"/>
          <p:cNvSpPr/>
          <p:nvPr/>
        </p:nvSpPr>
        <p:spPr>
          <a:xfrm>
            <a:off x="8058150" y="1123950"/>
            <a:ext cx="6876900" cy="6428400"/>
          </a:xfrm>
          <a:prstGeom prst="roundRect">
            <a:avLst>
              <a:gd fmla="val 3802"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6"/>
          <p:cNvSpPr txBox="1"/>
          <p:nvPr/>
        </p:nvSpPr>
        <p:spPr>
          <a:xfrm>
            <a:off x="8279750" y="1390350"/>
            <a:ext cx="4561200" cy="210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latin typeface="Barlow"/>
                <a:ea typeface="Barlow"/>
                <a:cs typeface="Barlow"/>
                <a:sym typeface="Barlow"/>
              </a:rPr>
              <a:t>Extra reply boxes</a:t>
            </a:r>
            <a:endParaRPr b="1" sz="2700">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These are grouped together. If you click and drag the profile picture, it’ll drag the whole reply box over. Ungroup them by right-clicking and choosing “ungroup”.</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0" lvl="0" marL="0" rtl="0" algn="l">
              <a:spcBef>
                <a:spcPts val="0"/>
              </a:spcBef>
              <a:spcAft>
                <a:spcPts val="0"/>
              </a:spcAft>
              <a:buNone/>
            </a:pPr>
            <a:r>
              <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Remember that you can change the profile pic! Click the picture and then “Replace image” in the toolbar above.</a:t>
            </a:r>
            <a:endParaRPr>
              <a:latin typeface="Barlow"/>
              <a:ea typeface="Barlow"/>
              <a:cs typeface="Barlow"/>
              <a:sym typeface="Barlow"/>
            </a:endParaRPr>
          </a:p>
        </p:txBody>
      </p:sp>
      <p:sp>
        <p:nvSpPr>
          <p:cNvPr id="94" name="Google Shape;94;p6"/>
          <p:cNvSpPr txBox="1"/>
          <p:nvPr/>
        </p:nvSpPr>
        <p:spPr>
          <a:xfrm>
            <a:off x="-4920950" y="71475"/>
            <a:ext cx="37848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600">
                <a:latin typeface="Barlow"/>
                <a:ea typeface="Barlow"/>
                <a:cs typeface="Barlow"/>
                <a:sym typeface="Barlow"/>
              </a:rPr>
              <a:t>IMAGE POST</a:t>
            </a:r>
            <a:endParaRPr b="1" sz="4600">
              <a:latin typeface="Barlow"/>
              <a:ea typeface="Barlow"/>
              <a:cs typeface="Barlow"/>
              <a:sym typeface="Barlow"/>
            </a:endParaRPr>
          </a:p>
          <a:p>
            <a:pPr indent="0" lvl="0" marL="0" rtl="0" algn="l">
              <a:spcBef>
                <a:spcPts val="0"/>
              </a:spcBef>
              <a:spcAft>
                <a:spcPts val="0"/>
              </a:spcAft>
              <a:buNone/>
            </a:pPr>
            <a:r>
              <a:rPr b="1" lang="en" sz="4600">
                <a:latin typeface="Barlow"/>
                <a:ea typeface="Barlow"/>
                <a:cs typeface="Barlow"/>
                <a:sym typeface="Barlow"/>
              </a:rPr>
              <a:t>EXAMPLE</a:t>
            </a:r>
            <a:endParaRPr b="1" sz="4600">
              <a:latin typeface="Barlow"/>
              <a:ea typeface="Barlow"/>
              <a:cs typeface="Barlow"/>
              <a:sym typeface="Barlow"/>
            </a:endParaRPr>
          </a:p>
        </p:txBody>
      </p:sp>
      <p:pic>
        <p:nvPicPr>
          <p:cNvPr id="95" name="Google Shape;95;p6"/>
          <p:cNvPicPr preferRelativeResize="0"/>
          <p:nvPr/>
        </p:nvPicPr>
        <p:blipFill>
          <a:blip r:embed="rId4">
            <a:alphaModFix/>
          </a:blip>
          <a:stretch>
            <a:fillRect/>
          </a:stretch>
        </p:blipFill>
        <p:spPr>
          <a:xfrm>
            <a:off x="-4713500" y="7623602"/>
            <a:ext cx="3603000" cy="1006424"/>
          </a:xfrm>
          <a:prstGeom prst="rect">
            <a:avLst/>
          </a:prstGeom>
          <a:noFill/>
          <a:ln>
            <a:noFill/>
          </a:ln>
        </p:spPr>
      </p:pic>
      <p:sp>
        <p:nvSpPr>
          <p:cNvPr id="96" name="Google Shape;96;p6"/>
          <p:cNvSpPr txBox="1"/>
          <p:nvPr/>
        </p:nvSpPr>
        <p:spPr>
          <a:xfrm>
            <a:off x="-4639900" y="7210725"/>
            <a:ext cx="360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Templates created by:</a:t>
            </a:r>
            <a:endParaRPr>
              <a:latin typeface="Barlow"/>
              <a:ea typeface="Barlow"/>
              <a:cs typeface="Barlow"/>
              <a:sym typeface="Barlow"/>
            </a:endParaRPr>
          </a:p>
        </p:txBody>
      </p:sp>
      <p:sp>
        <p:nvSpPr>
          <p:cNvPr id="97" name="Google Shape;97;p6"/>
          <p:cNvSpPr txBox="1"/>
          <p:nvPr/>
        </p:nvSpPr>
        <p:spPr>
          <a:xfrm>
            <a:off x="-4639900" y="8658525"/>
            <a:ext cx="36030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For more FREE templates like this, go to:</a:t>
            </a:r>
            <a:endParaRPr>
              <a:latin typeface="Barlow"/>
              <a:ea typeface="Barlow"/>
              <a:cs typeface="Barlow"/>
              <a:sym typeface="Barlow"/>
            </a:endParaRPr>
          </a:p>
          <a:p>
            <a:pPr indent="0" lvl="0" marL="0" rtl="0" algn="l">
              <a:spcBef>
                <a:spcPts val="0"/>
              </a:spcBef>
              <a:spcAft>
                <a:spcPts val="0"/>
              </a:spcAft>
              <a:buNone/>
            </a:pPr>
            <a:r>
              <a:rPr lang="en">
                <a:latin typeface="Barlow"/>
                <a:ea typeface="Barlow"/>
                <a:cs typeface="Barlow"/>
                <a:sym typeface="Barlow"/>
              </a:rPr>
              <a:t>DitchThatTextbook.com/templates</a:t>
            </a:r>
            <a:endParaRPr>
              <a:latin typeface="Barlow"/>
              <a:ea typeface="Barlow"/>
              <a:cs typeface="Barlow"/>
              <a:sym typeface="Barlow"/>
            </a:endParaRPr>
          </a:p>
        </p:txBody>
      </p:sp>
      <p:sp>
        <p:nvSpPr>
          <p:cNvPr id="98" name="Google Shape;98;p6"/>
          <p:cNvSpPr txBox="1"/>
          <p:nvPr/>
        </p:nvSpPr>
        <p:spPr>
          <a:xfrm>
            <a:off x="1116300" y="4314732"/>
            <a:ext cx="31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Barlow"/>
                <a:ea typeface="Barlow"/>
                <a:cs typeface="Barlow"/>
                <a:sym typeface="Barlow"/>
              </a:rPr>
              <a:t>Erikah Sampson</a:t>
            </a:r>
            <a:endParaRPr b="1" sz="1800">
              <a:latin typeface="Barlow"/>
              <a:ea typeface="Barlow"/>
              <a:cs typeface="Barlow"/>
              <a:sym typeface="Barlow"/>
            </a:endParaRPr>
          </a:p>
        </p:txBody>
      </p:sp>
      <p:pic>
        <p:nvPicPr>
          <p:cNvPr id="99" name="Google Shape;99;p6"/>
          <p:cNvPicPr preferRelativeResize="0"/>
          <p:nvPr/>
        </p:nvPicPr>
        <p:blipFill>
          <a:blip r:embed="rId5">
            <a:alphaModFix/>
          </a:blip>
          <a:stretch>
            <a:fillRect/>
          </a:stretch>
        </p:blipFill>
        <p:spPr>
          <a:xfrm>
            <a:off x="-3012600" y="4357325"/>
            <a:ext cx="691200" cy="691200"/>
          </a:xfrm>
          <a:prstGeom prst="ellipse">
            <a:avLst/>
          </a:prstGeom>
          <a:noFill/>
          <a:ln cap="flat" cmpd="sng" w="38100">
            <a:solidFill>
              <a:srgbClr val="7F7F7F"/>
            </a:solidFill>
            <a:prstDash val="solid"/>
            <a:round/>
            <a:headEnd len="sm" w="sm" type="none"/>
            <a:tailEnd len="sm" w="sm" type="none"/>
          </a:ln>
        </p:spPr>
      </p:pic>
      <p:sp>
        <p:nvSpPr>
          <p:cNvPr id="100" name="Google Shape;100;p6"/>
          <p:cNvSpPr txBox="1"/>
          <p:nvPr/>
        </p:nvSpPr>
        <p:spPr>
          <a:xfrm>
            <a:off x="377075" y="5181600"/>
            <a:ext cx="70146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My family and I just traveled to New York and it was amazing! This is a picture from Grand Central Terminal. We stopped here on the way to the airport. It was SO busy. There were people going everywhere and they were in a hurry!</a:t>
            </a:r>
            <a:endParaRPr>
              <a:latin typeface="Barlow"/>
              <a:ea typeface="Barlow"/>
              <a:cs typeface="Barlow"/>
              <a:sym typeface="Barlow"/>
            </a:endParaRPr>
          </a:p>
        </p:txBody>
      </p:sp>
      <p:pic>
        <p:nvPicPr>
          <p:cNvPr id="101" name="Google Shape;101;p6"/>
          <p:cNvPicPr preferRelativeResize="0"/>
          <p:nvPr/>
        </p:nvPicPr>
        <p:blipFill>
          <a:blip r:embed="rId6">
            <a:alphaModFix/>
          </a:blip>
          <a:stretch>
            <a:fillRect/>
          </a:stretch>
        </p:blipFill>
        <p:spPr>
          <a:xfrm>
            <a:off x="-4830596" y="4351504"/>
            <a:ext cx="664200" cy="664200"/>
          </a:xfrm>
          <a:prstGeom prst="ellipse">
            <a:avLst/>
          </a:prstGeom>
          <a:noFill/>
          <a:ln cap="flat" cmpd="sng" w="38100">
            <a:solidFill>
              <a:srgbClr val="7F7F7F"/>
            </a:solidFill>
            <a:prstDash val="solid"/>
            <a:round/>
            <a:headEnd len="sm" w="sm" type="none"/>
            <a:tailEnd len="sm" w="sm" type="none"/>
          </a:ln>
        </p:spPr>
      </p:pic>
      <p:pic>
        <p:nvPicPr>
          <p:cNvPr id="102" name="Google Shape;102;p6"/>
          <p:cNvPicPr preferRelativeResize="0"/>
          <p:nvPr/>
        </p:nvPicPr>
        <p:blipFill>
          <a:blip r:embed="rId7">
            <a:alphaModFix/>
          </a:blip>
          <a:stretch>
            <a:fillRect/>
          </a:stretch>
        </p:blipFill>
        <p:spPr>
          <a:xfrm>
            <a:off x="968851" y="7380054"/>
            <a:ext cx="691200" cy="691200"/>
          </a:xfrm>
          <a:prstGeom prst="ellipse">
            <a:avLst/>
          </a:prstGeom>
          <a:noFill/>
          <a:ln cap="flat" cmpd="sng" w="38100">
            <a:solidFill>
              <a:srgbClr val="7F7F7F"/>
            </a:solidFill>
            <a:prstDash val="solid"/>
            <a:round/>
            <a:headEnd len="sm" w="sm" type="none"/>
            <a:tailEnd len="sm" w="sm" type="none"/>
          </a:ln>
        </p:spPr>
      </p:pic>
      <p:pic>
        <p:nvPicPr>
          <p:cNvPr id="103" name="Google Shape;103;p6"/>
          <p:cNvPicPr preferRelativeResize="0"/>
          <p:nvPr/>
        </p:nvPicPr>
        <p:blipFill>
          <a:blip r:embed="rId8">
            <a:alphaModFix/>
          </a:blip>
          <a:stretch>
            <a:fillRect/>
          </a:stretch>
        </p:blipFill>
        <p:spPr>
          <a:xfrm>
            <a:off x="425101" y="4343004"/>
            <a:ext cx="691200" cy="691200"/>
          </a:xfrm>
          <a:prstGeom prst="ellipse">
            <a:avLst/>
          </a:prstGeom>
          <a:noFill/>
          <a:ln cap="flat" cmpd="sng" w="38100">
            <a:solidFill>
              <a:srgbClr val="7F7F7F"/>
            </a:solidFill>
            <a:prstDash val="solid"/>
            <a:round/>
            <a:headEnd len="sm" w="sm" type="none"/>
            <a:tailEnd len="sm" w="sm" type="none"/>
          </a:ln>
        </p:spPr>
      </p:pic>
      <p:pic>
        <p:nvPicPr>
          <p:cNvPr id="104" name="Google Shape;104;p6"/>
          <p:cNvPicPr preferRelativeResize="0"/>
          <p:nvPr/>
        </p:nvPicPr>
        <p:blipFill>
          <a:blip r:embed="rId9">
            <a:alphaModFix/>
          </a:blip>
          <a:stretch>
            <a:fillRect/>
          </a:stretch>
        </p:blipFill>
        <p:spPr>
          <a:xfrm>
            <a:off x="968851" y="8410479"/>
            <a:ext cx="691200" cy="691200"/>
          </a:xfrm>
          <a:prstGeom prst="ellipse">
            <a:avLst/>
          </a:prstGeom>
          <a:noFill/>
          <a:ln cap="flat" cmpd="sng" w="38100">
            <a:solidFill>
              <a:srgbClr val="7F7F7F"/>
            </a:solidFill>
            <a:prstDash val="solid"/>
            <a:round/>
            <a:headEnd len="sm" w="sm" type="none"/>
            <a:tailEnd len="sm" w="sm" type="none"/>
          </a:ln>
        </p:spPr>
      </p:pic>
      <p:pic>
        <p:nvPicPr>
          <p:cNvPr id="105" name="Google Shape;105;p6"/>
          <p:cNvPicPr preferRelativeResize="0"/>
          <p:nvPr/>
        </p:nvPicPr>
        <p:blipFill>
          <a:blip r:embed="rId10">
            <a:alphaModFix/>
          </a:blip>
          <a:stretch>
            <a:fillRect/>
          </a:stretch>
        </p:blipFill>
        <p:spPr>
          <a:xfrm>
            <a:off x="-3026099" y="3449429"/>
            <a:ext cx="691200" cy="691200"/>
          </a:xfrm>
          <a:prstGeom prst="ellipse">
            <a:avLst/>
          </a:prstGeom>
          <a:noFill/>
          <a:ln cap="flat" cmpd="sng" w="38100">
            <a:solidFill>
              <a:srgbClr val="7F7F7F"/>
            </a:solidFill>
            <a:prstDash val="solid"/>
            <a:round/>
            <a:headEnd len="sm" w="sm" type="none"/>
            <a:tailEnd len="sm" w="sm" type="none"/>
          </a:ln>
        </p:spPr>
      </p:pic>
      <p:pic>
        <p:nvPicPr>
          <p:cNvPr id="106" name="Google Shape;106;p6"/>
          <p:cNvPicPr preferRelativeResize="0"/>
          <p:nvPr/>
        </p:nvPicPr>
        <p:blipFill>
          <a:blip r:embed="rId11">
            <a:alphaModFix/>
          </a:blip>
          <a:stretch>
            <a:fillRect/>
          </a:stretch>
        </p:blipFill>
        <p:spPr>
          <a:xfrm>
            <a:off x="-4844099" y="3449429"/>
            <a:ext cx="691200" cy="691200"/>
          </a:xfrm>
          <a:prstGeom prst="ellipse">
            <a:avLst/>
          </a:prstGeom>
          <a:noFill/>
          <a:ln cap="flat" cmpd="sng" w="38100">
            <a:solidFill>
              <a:srgbClr val="7F7F7F"/>
            </a:solidFill>
            <a:prstDash val="solid"/>
            <a:round/>
            <a:headEnd len="sm" w="sm" type="none"/>
            <a:tailEnd len="sm" w="sm" type="none"/>
          </a:ln>
        </p:spPr>
      </p:pic>
      <p:pic>
        <p:nvPicPr>
          <p:cNvPr id="107" name="Google Shape;107;p6"/>
          <p:cNvPicPr preferRelativeResize="0"/>
          <p:nvPr/>
        </p:nvPicPr>
        <p:blipFill>
          <a:blip r:embed="rId5">
            <a:alphaModFix/>
          </a:blip>
          <a:stretch>
            <a:fillRect/>
          </a:stretch>
        </p:blipFill>
        <p:spPr>
          <a:xfrm>
            <a:off x="-2098200" y="3449425"/>
            <a:ext cx="691200" cy="691200"/>
          </a:xfrm>
          <a:prstGeom prst="ellipse">
            <a:avLst/>
          </a:prstGeom>
          <a:noFill/>
          <a:ln cap="flat" cmpd="sng" w="38100">
            <a:solidFill>
              <a:srgbClr val="7F7F7F"/>
            </a:solidFill>
            <a:prstDash val="solid"/>
            <a:round/>
            <a:headEnd len="sm" w="sm" type="none"/>
            <a:tailEnd len="sm" w="sm" type="none"/>
          </a:ln>
        </p:spPr>
      </p:pic>
      <p:pic>
        <p:nvPicPr>
          <p:cNvPr id="108" name="Google Shape;108;p6"/>
          <p:cNvPicPr preferRelativeResize="0"/>
          <p:nvPr/>
        </p:nvPicPr>
        <p:blipFill>
          <a:blip r:embed="rId5">
            <a:alphaModFix/>
          </a:blip>
          <a:stretch>
            <a:fillRect/>
          </a:stretch>
        </p:blipFill>
        <p:spPr>
          <a:xfrm>
            <a:off x="-2216250" y="4357325"/>
            <a:ext cx="691200" cy="691200"/>
          </a:xfrm>
          <a:prstGeom prst="ellipse">
            <a:avLst/>
          </a:prstGeom>
          <a:noFill/>
          <a:ln cap="flat" cmpd="sng" w="38100">
            <a:solidFill>
              <a:srgbClr val="7F7F7F"/>
            </a:solidFill>
            <a:prstDash val="solid"/>
            <a:round/>
            <a:headEnd len="sm" w="sm" type="none"/>
            <a:tailEnd len="sm" w="sm" type="none"/>
          </a:ln>
        </p:spPr>
      </p:pic>
      <p:sp>
        <p:nvSpPr>
          <p:cNvPr id="109" name="Google Shape;109;p6"/>
          <p:cNvSpPr txBox="1"/>
          <p:nvPr/>
        </p:nvSpPr>
        <p:spPr>
          <a:xfrm>
            <a:off x="1736250" y="72674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James Thompson</a:t>
            </a:r>
            <a:endParaRPr b="1" sz="1600">
              <a:latin typeface="Barlow"/>
              <a:ea typeface="Barlow"/>
              <a:cs typeface="Barlow"/>
              <a:sym typeface="Barlow"/>
            </a:endParaRPr>
          </a:p>
        </p:txBody>
      </p:sp>
      <p:sp>
        <p:nvSpPr>
          <p:cNvPr id="110" name="Google Shape;110;p6"/>
          <p:cNvSpPr txBox="1"/>
          <p:nvPr/>
        </p:nvSpPr>
        <p:spPr>
          <a:xfrm>
            <a:off x="1748675" y="7543800"/>
            <a:ext cx="564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Wow! This looks like an amazing trip! </a:t>
            </a:r>
            <a:r>
              <a:rPr lang="en">
                <a:solidFill>
                  <a:schemeClr val="dk1"/>
                </a:solidFill>
                <a:latin typeface="Barlow"/>
                <a:ea typeface="Barlow"/>
                <a:cs typeface="Barlow"/>
                <a:sym typeface="Barlow"/>
              </a:rPr>
              <a:t>💯💯💯</a:t>
            </a:r>
            <a:endParaRPr>
              <a:latin typeface="Barlow"/>
              <a:ea typeface="Barlow"/>
              <a:cs typeface="Barlow"/>
              <a:sym typeface="Barlow"/>
            </a:endParaRPr>
          </a:p>
        </p:txBody>
      </p:sp>
      <p:pic>
        <p:nvPicPr>
          <p:cNvPr id="111" name="Google Shape;111;p6"/>
          <p:cNvPicPr preferRelativeResize="0"/>
          <p:nvPr/>
        </p:nvPicPr>
        <p:blipFill>
          <a:blip r:embed="rId5">
            <a:alphaModFix/>
          </a:blip>
          <a:stretch>
            <a:fillRect/>
          </a:stretch>
        </p:blipFill>
        <p:spPr>
          <a:xfrm>
            <a:off x="-3935100" y="4357325"/>
            <a:ext cx="691200" cy="691200"/>
          </a:xfrm>
          <a:prstGeom prst="ellipse">
            <a:avLst/>
          </a:prstGeom>
          <a:noFill/>
          <a:ln cap="flat" cmpd="sng" w="38100">
            <a:solidFill>
              <a:srgbClr val="7F7F7F"/>
            </a:solidFill>
            <a:prstDash val="solid"/>
            <a:round/>
            <a:headEnd len="sm" w="sm" type="none"/>
            <a:tailEnd len="sm" w="sm" type="none"/>
          </a:ln>
        </p:spPr>
      </p:pic>
      <p:sp>
        <p:nvSpPr>
          <p:cNvPr id="112" name="Google Shape;112;p6"/>
          <p:cNvSpPr txBox="1"/>
          <p:nvPr/>
        </p:nvSpPr>
        <p:spPr>
          <a:xfrm>
            <a:off x="1736250" y="82580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Jamie Morgan</a:t>
            </a:r>
            <a:endParaRPr b="1" sz="1600">
              <a:latin typeface="Barlow"/>
              <a:ea typeface="Barlow"/>
              <a:cs typeface="Barlow"/>
              <a:sym typeface="Barlow"/>
            </a:endParaRPr>
          </a:p>
        </p:txBody>
      </p:sp>
      <p:sp>
        <p:nvSpPr>
          <p:cNvPr id="113" name="Google Shape;113;p6"/>
          <p:cNvSpPr txBox="1"/>
          <p:nvPr/>
        </p:nvSpPr>
        <p:spPr>
          <a:xfrm>
            <a:off x="1748675" y="8534400"/>
            <a:ext cx="5643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Totally cool! Where else did you go in New York? I’d love to go some day!</a:t>
            </a:r>
            <a:endParaRPr>
              <a:latin typeface="Barlow"/>
              <a:ea typeface="Barlow"/>
              <a:cs typeface="Barlow"/>
              <a:sym typeface="Barlow"/>
            </a:endParaRPr>
          </a:p>
        </p:txBody>
      </p:sp>
      <p:grpSp>
        <p:nvGrpSpPr>
          <p:cNvPr id="114" name="Google Shape;114;p6"/>
          <p:cNvGrpSpPr/>
          <p:nvPr/>
        </p:nvGrpSpPr>
        <p:grpSpPr>
          <a:xfrm>
            <a:off x="8284050" y="3419382"/>
            <a:ext cx="6422825" cy="1107618"/>
            <a:chOff x="968850" y="3266982"/>
            <a:chExt cx="6422825" cy="1107618"/>
          </a:xfrm>
        </p:grpSpPr>
        <p:pic>
          <p:nvPicPr>
            <p:cNvPr id="115" name="Google Shape;115;p6"/>
            <p:cNvPicPr preferRelativeResize="0"/>
            <p:nvPr/>
          </p:nvPicPr>
          <p:blipFill>
            <a:blip r:embed="rId5">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16" name="Google Shape;116;p6"/>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17" name="Google Shape;117;p6"/>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18" name="Google Shape;118;p6"/>
          <p:cNvGrpSpPr/>
          <p:nvPr/>
        </p:nvGrpSpPr>
        <p:grpSpPr>
          <a:xfrm>
            <a:off x="8284050" y="4562382"/>
            <a:ext cx="6422825" cy="1107618"/>
            <a:chOff x="968850" y="3266982"/>
            <a:chExt cx="6422825" cy="1107618"/>
          </a:xfrm>
        </p:grpSpPr>
        <p:pic>
          <p:nvPicPr>
            <p:cNvPr id="119" name="Google Shape;119;p6"/>
            <p:cNvPicPr preferRelativeResize="0"/>
            <p:nvPr/>
          </p:nvPicPr>
          <p:blipFill>
            <a:blip r:embed="rId5">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20" name="Google Shape;120;p6"/>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21" name="Google Shape;121;p6"/>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22" name="Google Shape;122;p6"/>
          <p:cNvGrpSpPr/>
          <p:nvPr/>
        </p:nvGrpSpPr>
        <p:grpSpPr>
          <a:xfrm>
            <a:off x="8284050" y="5705382"/>
            <a:ext cx="6422825" cy="1107618"/>
            <a:chOff x="968850" y="3266982"/>
            <a:chExt cx="6422825" cy="1107618"/>
          </a:xfrm>
        </p:grpSpPr>
        <p:pic>
          <p:nvPicPr>
            <p:cNvPr id="123" name="Google Shape;123;p6"/>
            <p:cNvPicPr preferRelativeResize="0"/>
            <p:nvPr/>
          </p:nvPicPr>
          <p:blipFill>
            <a:blip r:embed="rId5">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24" name="Google Shape;124;p6"/>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25" name="Google Shape;125;p6"/>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pic>
        <p:nvPicPr>
          <p:cNvPr id="126" name="Google Shape;126;p6"/>
          <p:cNvPicPr preferRelativeResize="0"/>
          <p:nvPr/>
        </p:nvPicPr>
        <p:blipFill rotWithShape="1">
          <a:blip r:embed="rId12">
            <a:alphaModFix/>
          </a:blip>
          <a:srcRect b="0" l="17365" r="3048" t="0"/>
          <a:stretch/>
        </p:blipFill>
        <p:spPr>
          <a:xfrm>
            <a:off x="787125" y="402500"/>
            <a:ext cx="6185501" cy="37931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1pPr>
            <a:lvl2pPr lvl="1">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2pPr>
            <a:lvl3pPr lvl="2">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3pPr>
            <a:lvl4pPr lvl="3">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4pPr>
            <a:lvl5pPr lvl="4">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5pPr>
            <a:lvl6pPr lvl="5">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6pPr>
            <a:lvl7pPr lvl="6">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7pPr>
            <a:lvl8pPr lvl="7">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8pPr>
            <a:lvl9pPr lvl="8">
              <a:spcBef>
                <a:spcPts val="0"/>
              </a:spcBef>
              <a:spcAft>
                <a:spcPts val="0"/>
              </a:spcAft>
              <a:buClr>
                <a:schemeClr val="dk1"/>
              </a:buClr>
              <a:buSzPts val="2800"/>
              <a:buFont typeface="Barlow"/>
              <a:buNone/>
              <a:defRPr sz="2800">
                <a:solidFill>
                  <a:schemeClr val="dk1"/>
                </a:solidFill>
                <a:latin typeface="Barlow"/>
                <a:ea typeface="Barlow"/>
                <a:cs typeface="Barlow"/>
                <a:sym typeface="Barlow"/>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Barlow"/>
              <a:buChar char="●"/>
              <a:defRPr sz="1800">
                <a:solidFill>
                  <a:schemeClr val="dk2"/>
                </a:solidFill>
                <a:latin typeface="Barlow"/>
                <a:ea typeface="Barlow"/>
                <a:cs typeface="Barlow"/>
                <a:sym typeface="Barlow"/>
              </a:defRPr>
            </a:lvl1pPr>
            <a:lvl2pPr indent="-317500" lvl="1" marL="9144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2pPr>
            <a:lvl3pPr indent="-317500" lvl="2" marL="13716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3pPr>
            <a:lvl4pPr indent="-317500" lvl="3" marL="18288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4pPr>
            <a:lvl5pPr indent="-317500" lvl="4" marL="22860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5pPr>
            <a:lvl6pPr indent="-317500" lvl="5" marL="27432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6pPr>
            <a:lvl7pPr indent="-317500" lvl="6" marL="32004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7pPr>
            <a:lvl8pPr indent="-317500" lvl="7" marL="36576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8pPr>
            <a:lvl9pPr indent="-317500" lvl="8" marL="4114800">
              <a:lnSpc>
                <a:spcPct val="115000"/>
              </a:lnSpc>
              <a:spcBef>
                <a:spcPts val="0"/>
              </a:spcBef>
              <a:spcAft>
                <a:spcPts val="0"/>
              </a:spcAft>
              <a:buClr>
                <a:schemeClr val="dk2"/>
              </a:buClr>
              <a:buSzPts val="1400"/>
              <a:buFont typeface="Barlow"/>
              <a:buChar char="■"/>
              <a:defRPr>
                <a:solidFill>
                  <a:schemeClr val="dk2"/>
                </a:solidFill>
                <a:latin typeface="Barlow"/>
                <a:ea typeface="Barlow"/>
                <a:cs typeface="Barlow"/>
                <a:sym typeface="Barlow"/>
              </a:defRPr>
            </a:lvl9pPr>
          </a:lstStyle>
          <a:p/>
        </p:txBody>
      </p:sp>
      <p:sp>
        <p:nvSpPr>
          <p:cNvPr id="8" name="Google Shape;8;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Barlow"/>
                <a:ea typeface="Barlow"/>
                <a:cs typeface="Barlow"/>
                <a:sym typeface="Barlow"/>
              </a:defRPr>
            </a:lvl1pPr>
            <a:lvl2pPr lvl="1" algn="r">
              <a:buNone/>
              <a:defRPr sz="1000">
                <a:solidFill>
                  <a:schemeClr val="dk2"/>
                </a:solidFill>
                <a:latin typeface="Barlow"/>
                <a:ea typeface="Barlow"/>
                <a:cs typeface="Barlow"/>
                <a:sym typeface="Barlow"/>
              </a:defRPr>
            </a:lvl2pPr>
            <a:lvl3pPr lvl="2" algn="r">
              <a:buNone/>
              <a:defRPr sz="1000">
                <a:solidFill>
                  <a:schemeClr val="dk2"/>
                </a:solidFill>
                <a:latin typeface="Barlow"/>
                <a:ea typeface="Barlow"/>
                <a:cs typeface="Barlow"/>
                <a:sym typeface="Barlow"/>
              </a:defRPr>
            </a:lvl3pPr>
            <a:lvl4pPr lvl="3" algn="r">
              <a:buNone/>
              <a:defRPr sz="1000">
                <a:solidFill>
                  <a:schemeClr val="dk2"/>
                </a:solidFill>
                <a:latin typeface="Barlow"/>
                <a:ea typeface="Barlow"/>
                <a:cs typeface="Barlow"/>
                <a:sym typeface="Barlow"/>
              </a:defRPr>
            </a:lvl4pPr>
            <a:lvl5pPr lvl="4" algn="r">
              <a:buNone/>
              <a:defRPr sz="1000">
                <a:solidFill>
                  <a:schemeClr val="dk2"/>
                </a:solidFill>
                <a:latin typeface="Barlow"/>
                <a:ea typeface="Barlow"/>
                <a:cs typeface="Barlow"/>
                <a:sym typeface="Barlow"/>
              </a:defRPr>
            </a:lvl5pPr>
            <a:lvl6pPr lvl="5" algn="r">
              <a:buNone/>
              <a:defRPr sz="1000">
                <a:solidFill>
                  <a:schemeClr val="dk2"/>
                </a:solidFill>
                <a:latin typeface="Barlow"/>
                <a:ea typeface="Barlow"/>
                <a:cs typeface="Barlow"/>
                <a:sym typeface="Barlow"/>
              </a:defRPr>
            </a:lvl6pPr>
            <a:lvl7pPr lvl="6" algn="r">
              <a:buNone/>
              <a:defRPr sz="1000">
                <a:solidFill>
                  <a:schemeClr val="dk2"/>
                </a:solidFill>
                <a:latin typeface="Barlow"/>
                <a:ea typeface="Barlow"/>
                <a:cs typeface="Barlow"/>
                <a:sym typeface="Barlow"/>
              </a:defRPr>
            </a:lvl7pPr>
            <a:lvl8pPr lvl="7" algn="r">
              <a:buNone/>
              <a:defRPr sz="1000">
                <a:solidFill>
                  <a:schemeClr val="dk2"/>
                </a:solidFill>
                <a:latin typeface="Barlow"/>
                <a:ea typeface="Barlow"/>
                <a:cs typeface="Barlow"/>
                <a:sym typeface="Barlow"/>
              </a:defRPr>
            </a:lvl8pPr>
            <a:lvl9pPr lvl="8" algn="r">
              <a:buNone/>
              <a:defRPr sz="1000">
                <a:solidFill>
                  <a:schemeClr val="dk2"/>
                </a:solidFill>
                <a:latin typeface="Barlow"/>
                <a:ea typeface="Barlow"/>
                <a:cs typeface="Barlow"/>
                <a:sym typeface="Barlow"/>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4.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 Id="rId10" Type="http://schemas.openxmlformats.org/officeDocument/2006/relationships/image" Target="../media/image12.png"/><Relationship Id="rId9" Type="http://schemas.openxmlformats.org/officeDocument/2006/relationships/image" Target="../media/image6.png"/><Relationship Id="rId5" Type="http://schemas.openxmlformats.org/officeDocument/2006/relationships/image" Target="../media/image5.png"/><Relationship Id="rId6" Type="http://schemas.openxmlformats.org/officeDocument/2006/relationships/image" Target="../media/image10.png"/><Relationship Id="rId7" Type="http://schemas.openxmlformats.org/officeDocument/2006/relationships/image" Target="../media/image8.png"/><Relationship Id="rId8"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10.png"/><Relationship Id="rId6" Type="http://schemas.openxmlformats.org/officeDocument/2006/relationships/image" Target="../media/image8.png"/><Relationship Id="rId7" Type="http://schemas.openxmlformats.org/officeDocument/2006/relationships/image" Target="../media/image7.png"/><Relationship Id="rId8"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7"/>
          <p:cNvSpPr txBox="1"/>
          <p:nvPr/>
        </p:nvSpPr>
        <p:spPr>
          <a:xfrm>
            <a:off x="1116300" y="314232"/>
            <a:ext cx="31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Barlow"/>
                <a:ea typeface="Barlow"/>
                <a:cs typeface="Barlow"/>
                <a:sym typeface="Barlow"/>
              </a:rPr>
              <a:t>Name of person posting</a:t>
            </a:r>
            <a:endParaRPr b="1" sz="1800">
              <a:latin typeface="Barlow"/>
              <a:ea typeface="Barlow"/>
              <a:cs typeface="Barlow"/>
              <a:sym typeface="Barlow"/>
            </a:endParaRPr>
          </a:p>
        </p:txBody>
      </p:sp>
      <p:pic>
        <p:nvPicPr>
          <p:cNvPr id="132" name="Google Shape;132;p7"/>
          <p:cNvPicPr preferRelativeResize="0"/>
          <p:nvPr/>
        </p:nvPicPr>
        <p:blipFill>
          <a:blip r:embed="rId3">
            <a:alphaModFix/>
          </a:blip>
          <a:stretch>
            <a:fillRect/>
          </a:stretch>
        </p:blipFill>
        <p:spPr>
          <a:xfrm>
            <a:off x="377075" y="342500"/>
            <a:ext cx="691200" cy="691200"/>
          </a:xfrm>
          <a:prstGeom prst="ellipse">
            <a:avLst/>
          </a:prstGeom>
          <a:noFill/>
          <a:ln cap="flat" cmpd="sng" w="38100">
            <a:solidFill>
              <a:srgbClr val="7F7F7F"/>
            </a:solidFill>
            <a:prstDash val="solid"/>
            <a:round/>
            <a:headEnd len="sm" w="sm" type="none"/>
            <a:tailEnd len="sm" w="sm" type="none"/>
          </a:ln>
        </p:spPr>
      </p:pic>
      <p:sp>
        <p:nvSpPr>
          <p:cNvPr id="133" name="Google Shape;133;p7"/>
          <p:cNvSpPr txBox="1"/>
          <p:nvPr/>
        </p:nvSpPr>
        <p:spPr>
          <a:xfrm>
            <a:off x="377075" y="1181100"/>
            <a:ext cx="7014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This is where you write the text of the post. Be sure that you delete all of this example text when you begin. Also, change the text above that says “Name of person posting” to the name of the person who would be writing this post. You can also change the profile picture! Just click the image in the circle and click “Replace image” in the toolbar above.</a:t>
            </a:r>
            <a:endParaRPr>
              <a:latin typeface="Barlow"/>
              <a:ea typeface="Barlow"/>
              <a:cs typeface="Barlow"/>
              <a:sym typeface="Barlow"/>
            </a:endParaRPr>
          </a:p>
        </p:txBody>
      </p:sp>
      <p:pic>
        <p:nvPicPr>
          <p:cNvPr id="134" name="Google Shape;134;p7"/>
          <p:cNvPicPr preferRelativeResize="0"/>
          <p:nvPr/>
        </p:nvPicPr>
        <p:blipFill>
          <a:blip r:embed="rId4">
            <a:alphaModFix/>
          </a:blip>
          <a:stretch>
            <a:fillRect/>
          </a:stretch>
        </p:blipFill>
        <p:spPr>
          <a:xfrm>
            <a:off x="-4830596" y="4351504"/>
            <a:ext cx="664200" cy="664200"/>
          </a:xfrm>
          <a:prstGeom prst="ellipse">
            <a:avLst/>
          </a:prstGeom>
          <a:noFill/>
          <a:ln cap="flat" cmpd="sng" w="38100">
            <a:solidFill>
              <a:srgbClr val="7F7F7F"/>
            </a:solidFill>
            <a:prstDash val="solid"/>
            <a:round/>
            <a:headEnd len="sm" w="sm" type="none"/>
            <a:tailEnd len="sm" w="sm" type="none"/>
          </a:ln>
        </p:spPr>
      </p:pic>
      <p:pic>
        <p:nvPicPr>
          <p:cNvPr id="135" name="Google Shape;135;p7"/>
          <p:cNvPicPr preferRelativeResize="0"/>
          <p:nvPr/>
        </p:nvPicPr>
        <p:blipFill>
          <a:blip r:embed="rId5">
            <a:alphaModFix/>
          </a:blip>
          <a:stretch>
            <a:fillRect/>
          </a:stretch>
        </p:blipFill>
        <p:spPr>
          <a:xfrm>
            <a:off x="-3935099" y="4338004"/>
            <a:ext cx="691200" cy="691200"/>
          </a:xfrm>
          <a:prstGeom prst="ellipse">
            <a:avLst/>
          </a:prstGeom>
          <a:noFill/>
          <a:ln cap="flat" cmpd="sng" w="38100">
            <a:solidFill>
              <a:srgbClr val="7F7F7F"/>
            </a:solidFill>
            <a:prstDash val="solid"/>
            <a:round/>
            <a:headEnd len="sm" w="sm" type="none"/>
            <a:tailEnd len="sm" w="sm" type="none"/>
          </a:ln>
        </p:spPr>
      </p:pic>
      <p:pic>
        <p:nvPicPr>
          <p:cNvPr id="136" name="Google Shape;136;p7"/>
          <p:cNvPicPr preferRelativeResize="0"/>
          <p:nvPr/>
        </p:nvPicPr>
        <p:blipFill>
          <a:blip r:embed="rId6">
            <a:alphaModFix/>
          </a:blip>
          <a:stretch>
            <a:fillRect/>
          </a:stretch>
        </p:blipFill>
        <p:spPr>
          <a:xfrm>
            <a:off x="-3012599" y="4338004"/>
            <a:ext cx="691200" cy="691200"/>
          </a:xfrm>
          <a:prstGeom prst="ellipse">
            <a:avLst/>
          </a:prstGeom>
          <a:noFill/>
          <a:ln cap="flat" cmpd="sng" w="38100">
            <a:solidFill>
              <a:srgbClr val="7F7F7F"/>
            </a:solidFill>
            <a:prstDash val="solid"/>
            <a:round/>
            <a:headEnd len="sm" w="sm" type="none"/>
            <a:tailEnd len="sm" w="sm" type="none"/>
          </a:ln>
        </p:spPr>
      </p:pic>
      <p:pic>
        <p:nvPicPr>
          <p:cNvPr id="137" name="Google Shape;137;p7"/>
          <p:cNvPicPr preferRelativeResize="0"/>
          <p:nvPr/>
        </p:nvPicPr>
        <p:blipFill>
          <a:blip r:embed="rId7">
            <a:alphaModFix/>
          </a:blip>
          <a:stretch>
            <a:fillRect/>
          </a:stretch>
        </p:blipFill>
        <p:spPr>
          <a:xfrm>
            <a:off x="-3935099" y="3449429"/>
            <a:ext cx="691200" cy="691200"/>
          </a:xfrm>
          <a:prstGeom prst="ellipse">
            <a:avLst/>
          </a:prstGeom>
          <a:noFill/>
          <a:ln cap="flat" cmpd="sng" w="38100">
            <a:solidFill>
              <a:srgbClr val="7F7F7F"/>
            </a:solidFill>
            <a:prstDash val="solid"/>
            <a:round/>
            <a:headEnd len="sm" w="sm" type="none"/>
            <a:tailEnd len="sm" w="sm" type="none"/>
          </a:ln>
        </p:spPr>
      </p:pic>
      <p:pic>
        <p:nvPicPr>
          <p:cNvPr id="138" name="Google Shape;138;p7"/>
          <p:cNvPicPr preferRelativeResize="0"/>
          <p:nvPr/>
        </p:nvPicPr>
        <p:blipFill>
          <a:blip r:embed="rId8">
            <a:alphaModFix/>
          </a:blip>
          <a:stretch>
            <a:fillRect/>
          </a:stretch>
        </p:blipFill>
        <p:spPr>
          <a:xfrm>
            <a:off x="-3026099" y="3449429"/>
            <a:ext cx="691200" cy="691200"/>
          </a:xfrm>
          <a:prstGeom prst="ellipse">
            <a:avLst/>
          </a:prstGeom>
          <a:noFill/>
          <a:ln cap="flat" cmpd="sng" w="38100">
            <a:solidFill>
              <a:srgbClr val="7F7F7F"/>
            </a:solidFill>
            <a:prstDash val="solid"/>
            <a:round/>
            <a:headEnd len="sm" w="sm" type="none"/>
            <a:tailEnd len="sm" w="sm" type="none"/>
          </a:ln>
        </p:spPr>
      </p:pic>
      <p:pic>
        <p:nvPicPr>
          <p:cNvPr id="139" name="Google Shape;139;p7"/>
          <p:cNvPicPr preferRelativeResize="0"/>
          <p:nvPr/>
        </p:nvPicPr>
        <p:blipFill>
          <a:blip r:embed="rId9">
            <a:alphaModFix/>
          </a:blip>
          <a:stretch>
            <a:fillRect/>
          </a:stretch>
        </p:blipFill>
        <p:spPr>
          <a:xfrm>
            <a:off x="-4844099" y="3449429"/>
            <a:ext cx="691200" cy="691200"/>
          </a:xfrm>
          <a:prstGeom prst="ellipse">
            <a:avLst/>
          </a:prstGeom>
          <a:noFill/>
          <a:ln cap="flat" cmpd="sng" w="38100">
            <a:solidFill>
              <a:srgbClr val="7F7F7F"/>
            </a:solidFill>
            <a:prstDash val="solid"/>
            <a:round/>
            <a:headEnd len="sm" w="sm" type="none"/>
            <a:tailEnd len="sm" w="sm" type="none"/>
          </a:ln>
        </p:spPr>
      </p:pic>
      <p:pic>
        <p:nvPicPr>
          <p:cNvPr id="140" name="Google Shape;140;p7"/>
          <p:cNvPicPr preferRelativeResize="0"/>
          <p:nvPr/>
        </p:nvPicPr>
        <p:blipFill>
          <a:blip r:embed="rId3">
            <a:alphaModFix/>
          </a:blip>
          <a:stretch>
            <a:fillRect/>
          </a:stretch>
        </p:blipFill>
        <p:spPr>
          <a:xfrm>
            <a:off x="-2098200" y="3449425"/>
            <a:ext cx="691200" cy="691200"/>
          </a:xfrm>
          <a:prstGeom prst="ellipse">
            <a:avLst/>
          </a:prstGeom>
          <a:noFill/>
          <a:ln cap="flat" cmpd="sng" w="38100">
            <a:solidFill>
              <a:srgbClr val="7F7F7F"/>
            </a:solidFill>
            <a:prstDash val="solid"/>
            <a:round/>
            <a:headEnd len="sm" w="sm" type="none"/>
            <a:tailEnd len="sm" w="sm" type="none"/>
          </a:ln>
        </p:spPr>
      </p:pic>
      <p:grpSp>
        <p:nvGrpSpPr>
          <p:cNvPr id="141" name="Google Shape;141;p7"/>
          <p:cNvGrpSpPr/>
          <p:nvPr/>
        </p:nvGrpSpPr>
        <p:grpSpPr>
          <a:xfrm>
            <a:off x="968850" y="3266982"/>
            <a:ext cx="6422825" cy="1107618"/>
            <a:chOff x="968850" y="3266982"/>
            <a:chExt cx="6422825" cy="1107618"/>
          </a:xfrm>
        </p:grpSpPr>
        <p:pic>
          <p:nvPicPr>
            <p:cNvPr id="142" name="Google Shape;142;p7"/>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43" name="Google Shape;143;p7"/>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44" name="Google Shape;144;p7"/>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45" name="Google Shape;145;p7"/>
          <p:cNvGrpSpPr/>
          <p:nvPr/>
        </p:nvGrpSpPr>
        <p:grpSpPr>
          <a:xfrm>
            <a:off x="968850" y="4409982"/>
            <a:ext cx="6422825" cy="1107618"/>
            <a:chOff x="968850" y="4409982"/>
            <a:chExt cx="6422825" cy="1107618"/>
          </a:xfrm>
        </p:grpSpPr>
        <p:pic>
          <p:nvPicPr>
            <p:cNvPr id="146" name="Google Shape;146;p7"/>
            <p:cNvPicPr preferRelativeResize="0"/>
            <p:nvPr/>
          </p:nvPicPr>
          <p:blipFill>
            <a:blip r:embed="rId3">
              <a:alphaModFix/>
            </a:blip>
            <a:stretch>
              <a:fillRect/>
            </a:stretch>
          </p:blipFill>
          <p:spPr>
            <a:xfrm>
              <a:off x="968850" y="4497175"/>
              <a:ext cx="691200" cy="691200"/>
            </a:xfrm>
            <a:prstGeom prst="ellipse">
              <a:avLst/>
            </a:prstGeom>
            <a:noFill/>
            <a:ln cap="flat" cmpd="sng" w="38100">
              <a:solidFill>
                <a:srgbClr val="7F7F7F"/>
              </a:solidFill>
              <a:prstDash val="solid"/>
              <a:round/>
              <a:headEnd len="sm" w="sm" type="none"/>
              <a:tailEnd len="sm" w="sm" type="none"/>
            </a:ln>
          </p:spPr>
        </p:pic>
        <p:sp>
          <p:nvSpPr>
            <p:cNvPr id="147" name="Google Shape;147;p7"/>
            <p:cNvSpPr txBox="1"/>
            <p:nvPr/>
          </p:nvSpPr>
          <p:spPr>
            <a:xfrm>
              <a:off x="1736250" y="4409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48" name="Google Shape;148;p7"/>
            <p:cNvSpPr txBox="1"/>
            <p:nvPr/>
          </p:nvSpPr>
          <p:spPr>
            <a:xfrm>
              <a:off x="1748675" y="4686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49" name="Google Shape;149;p7"/>
          <p:cNvGrpSpPr/>
          <p:nvPr/>
        </p:nvGrpSpPr>
        <p:grpSpPr>
          <a:xfrm>
            <a:off x="968850" y="5629182"/>
            <a:ext cx="6422825" cy="1107618"/>
            <a:chOff x="968850" y="3266982"/>
            <a:chExt cx="6422825" cy="1107618"/>
          </a:xfrm>
        </p:grpSpPr>
        <p:pic>
          <p:nvPicPr>
            <p:cNvPr id="150" name="Google Shape;150;p7"/>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51" name="Google Shape;151;p7"/>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52" name="Google Shape;152;p7"/>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53" name="Google Shape;153;p7"/>
          <p:cNvGrpSpPr/>
          <p:nvPr/>
        </p:nvGrpSpPr>
        <p:grpSpPr>
          <a:xfrm>
            <a:off x="968850" y="6848382"/>
            <a:ext cx="6422825" cy="1107618"/>
            <a:chOff x="968850" y="3266982"/>
            <a:chExt cx="6422825" cy="1107618"/>
          </a:xfrm>
        </p:grpSpPr>
        <p:pic>
          <p:nvPicPr>
            <p:cNvPr id="154" name="Google Shape;154;p7"/>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55" name="Google Shape;155;p7"/>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56" name="Google Shape;156;p7"/>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57" name="Google Shape;157;p7"/>
          <p:cNvGrpSpPr/>
          <p:nvPr/>
        </p:nvGrpSpPr>
        <p:grpSpPr>
          <a:xfrm>
            <a:off x="8284050" y="3876582"/>
            <a:ext cx="6422825" cy="1107618"/>
            <a:chOff x="968850" y="3266982"/>
            <a:chExt cx="6422825" cy="1107618"/>
          </a:xfrm>
        </p:grpSpPr>
        <p:pic>
          <p:nvPicPr>
            <p:cNvPr id="158" name="Google Shape;158;p7"/>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59" name="Google Shape;159;p7"/>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60" name="Google Shape;160;p7"/>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61" name="Google Shape;161;p7"/>
          <p:cNvGrpSpPr/>
          <p:nvPr/>
        </p:nvGrpSpPr>
        <p:grpSpPr>
          <a:xfrm>
            <a:off x="8284050" y="5019582"/>
            <a:ext cx="6422825" cy="1107618"/>
            <a:chOff x="968850" y="3266982"/>
            <a:chExt cx="6422825" cy="1107618"/>
          </a:xfrm>
        </p:grpSpPr>
        <p:pic>
          <p:nvPicPr>
            <p:cNvPr id="162" name="Google Shape;162;p7"/>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63" name="Google Shape;163;p7"/>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64" name="Google Shape;164;p7"/>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65" name="Google Shape;165;p7"/>
          <p:cNvGrpSpPr/>
          <p:nvPr/>
        </p:nvGrpSpPr>
        <p:grpSpPr>
          <a:xfrm>
            <a:off x="8284050" y="6162582"/>
            <a:ext cx="6422825" cy="1107618"/>
            <a:chOff x="968850" y="3266982"/>
            <a:chExt cx="6422825" cy="1107618"/>
          </a:xfrm>
        </p:grpSpPr>
        <p:pic>
          <p:nvPicPr>
            <p:cNvPr id="166" name="Google Shape;166;p7"/>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67" name="Google Shape;167;p7"/>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68" name="Google Shape;168;p7"/>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8"/>
          <p:cNvSpPr txBox="1"/>
          <p:nvPr/>
        </p:nvSpPr>
        <p:spPr>
          <a:xfrm>
            <a:off x="1116300" y="4314732"/>
            <a:ext cx="3100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latin typeface="Barlow"/>
                <a:ea typeface="Barlow"/>
                <a:cs typeface="Barlow"/>
                <a:sym typeface="Barlow"/>
              </a:rPr>
              <a:t>Name of person posting</a:t>
            </a:r>
            <a:endParaRPr b="1" sz="1800">
              <a:latin typeface="Barlow"/>
              <a:ea typeface="Barlow"/>
              <a:cs typeface="Barlow"/>
              <a:sym typeface="Barlow"/>
            </a:endParaRPr>
          </a:p>
        </p:txBody>
      </p:sp>
      <p:pic>
        <p:nvPicPr>
          <p:cNvPr id="174" name="Google Shape;174;p8"/>
          <p:cNvPicPr preferRelativeResize="0"/>
          <p:nvPr/>
        </p:nvPicPr>
        <p:blipFill>
          <a:blip r:embed="rId3">
            <a:alphaModFix/>
          </a:blip>
          <a:stretch>
            <a:fillRect/>
          </a:stretch>
        </p:blipFill>
        <p:spPr>
          <a:xfrm>
            <a:off x="377075" y="4343000"/>
            <a:ext cx="691200" cy="691200"/>
          </a:xfrm>
          <a:prstGeom prst="ellipse">
            <a:avLst/>
          </a:prstGeom>
          <a:noFill/>
          <a:ln cap="flat" cmpd="sng" w="38100">
            <a:solidFill>
              <a:srgbClr val="7F7F7F"/>
            </a:solidFill>
            <a:prstDash val="solid"/>
            <a:round/>
            <a:headEnd len="sm" w="sm" type="none"/>
            <a:tailEnd len="sm" w="sm" type="none"/>
          </a:ln>
        </p:spPr>
      </p:pic>
      <p:sp>
        <p:nvSpPr>
          <p:cNvPr id="175" name="Google Shape;175;p8"/>
          <p:cNvSpPr txBox="1"/>
          <p:nvPr/>
        </p:nvSpPr>
        <p:spPr>
          <a:xfrm>
            <a:off x="377075" y="5181600"/>
            <a:ext cx="70146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This is where you write the text of the post. Be sure that you delete all of this example text when you begin. Also, change the text above that says “Name of person posting.. You can also change the picture above in this post -- and the circle profile picture! Just click the image and click “Replace image” in the toolbar above.</a:t>
            </a:r>
            <a:endParaRPr>
              <a:latin typeface="Barlow"/>
              <a:ea typeface="Barlow"/>
              <a:cs typeface="Barlow"/>
              <a:sym typeface="Barlow"/>
            </a:endParaRPr>
          </a:p>
        </p:txBody>
      </p:sp>
      <p:pic>
        <p:nvPicPr>
          <p:cNvPr id="176" name="Google Shape;176;p8"/>
          <p:cNvPicPr preferRelativeResize="0"/>
          <p:nvPr/>
        </p:nvPicPr>
        <p:blipFill>
          <a:blip r:embed="rId4">
            <a:alphaModFix/>
          </a:blip>
          <a:stretch>
            <a:fillRect/>
          </a:stretch>
        </p:blipFill>
        <p:spPr>
          <a:xfrm>
            <a:off x="-4830596" y="4351504"/>
            <a:ext cx="664200" cy="664200"/>
          </a:xfrm>
          <a:prstGeom prst="ellipse">
            <a:avLst/>
          </a:prstGeom>
          <a:noFill/>
          <a:ln cap="flat" cmpd="sng" w="38100">
            <a:solidFill>
              <a:srgbClr val="7F7F7F"/>
            </a:solidFill>
            <a:prstDash val="solid"/>
            <a:round/>
            <a:headEnd len="sm" w="sm" type="none"/>
            <a:tailEnd len="sm" w="sm" type="none"/>
          </a:ln>
        </p:spPr>
      </p:pic>
      <p:pic>
        <p:nvPicPr>
          <p:cNvPr id="177" name="Google Shape;177;p8"/>
          <p:cNvPicPr preferRelativeResize="0"/>
          <p:nvPr/>
        </p:nvPicPr>
        <p:blipFill>
          <a:blip r:embed="rId5">
            <a:alphaModFix/>
          </a:blip>
          <a:stretch>
            <a:fillRect/>
          </a:stretch>
        </p:blipFill>
        <p:spPr>
          <a:xfrm>
            <a:off x="-3935099" y="4338004"/>
            <a:ext cx="691200" cy="691200"/>
          </a:xfrm>
          <a:prstGeom prst="ellipse">
            <a:avLst/>
          </a:prstGeom>
          <a:noFill/>
          <a:ln cap="flat" cmpd="sng" w="38100">
            <a:solidFill>
              <a:srgbClr val="7F7F7F"/>
            </a:solidFill>
            <a:prstDash val="solid"/>
            <a:round/>
            <a:headEnd len="sm" w="sm" type="none"/>
            <a:tailEnd len="sm" w="sm" type="none"/>
          </a:ln>
        </p:spPr>
      </p:pic>
      <p:pic>
        <p:nvPicPr>
          <p:cNvPr id="178" name="Google Shape;178;p8"/>
          <p:cNvPicPr preferRelativeResize="0"/>
          <p:nvPr/>
        </p:nvPicPr>
        <p:blipFill>
          <a:blip r:embed="rId6">
            <a:alphaModFix/>
          </a:blip>
          <a:stretch>
            <a:fillRect/>
          </a:stretch>
        </p:blipFill>
        <p:spPr>
          <a:xfrm>
            <a:off x="-3012599" y="4338004"/>
            <a:ext cx="691200" cy="691200"/>
          </a:xfrm>
          <a:prstGeom prst="ellipse">
            <a:avLst/>
          </a:prstGeom>
          <a:noFill/>
          <a:ln cap="flat" cmpd="sng" w="38100">
            <a:solidFill>
              <a:srgbClr val="7F7F7F"/>
            </a:solidFill>
            <a:prstDash val="solid"/>
            <a:round/>
            <a:headEnd len="sm" w="sm" type="none"/>
            <a:tailEnd len="sm" w="sm" type="none"/>
          </a:ln>
        </p:spPr>
      </p:pic>
      <p:pic>
        <p:nvPicPr>
          <p:cNvPr id="179" name="Google Shape;179;p8"/>
          <p:cNvPicPr preferRelativeResize="0"/>
          <p:nvPr/>
        </p:nvPicPr>
        <p:blipFill>
          <a:blip r:embed="rId7">
            <a:alphaModFix/>
          </a:blip>
          <a:stretch>
            <a:fillRect/>
          </a:stretch>
        </p:blipFill>
        <p:spPr>
          <a:xfrm>
            <a:off x="-3935099" y="3449429"/>
            <a:ext cx="691200" cy="691200"/>
          </a:xfrm>
          <a:prstGeom prst="ellipse">
            <a:avLst/>
          </a:prstGeom>
          <a:noFill/>
          <a:ln cap="flat" cmpd="sng" w="38100">
            <a:solidFill>
              <a:srgbClr val="7F7F7F"/>
            </a:solidFill>
            <a:prstDash val="solid"/>
            <a:round/>
            <a:headEnd len="sm" w="sm" type="none"/>
            <a:tailEnd len="sm" w="sm" type="none"/>
          </a:ln>
        </p:spPr>
      </p:pic>
      <p:pic>
        <p:nvPicPr>
          <p:cNvPr id="180" name="Google Shape;180;p8"/>
          <p:cNvPicPr preferRelativeResize="0"/>
          <p:nvPr/>
        </p:nvPicPr>
        <p:blipFill>
          <a:blip r:embed="rId8">
            <a:alphaModFix/>
          </a:blip>
          <a:stretch>
            <a:fillRect/>
          </a:stretch>
        </p:blipFill>
        <p:spPr>
          <a:xfrm>
            <a:off x="-3026099" y="3449429"/>
            <a:ext cx="691200" cy="691200"/>
          </a:xfrm>
          <a:prstGeom prst="ellipse">
            <a:avLst/>
          </a:prstGeom>
          <a:noFill/>
          <a:ln cap="flat" cmpd="sng" w="38100">
            <a:solidFill>
              <a:srgbClr val="7F7F7F"/>
            </a:solidFill>
            <a:prstDash val="solid"/>
            <a:round/>
            <a:headEnd len="sm" w="sm" type="none"/>
            <a:tailEnd len="sm" w="sm" type="none"/>
          </a:ln>
        </p:spPr>
      </p:pic>
      <p:pic>
        <p:nvPicPr>
          <p:cNvPr id="181" name="Google Shape;181;p8"/>
          <p:cNvPicPr preferRelativeResize="0"/>
          <p:nvPr/>
        </p:nvPicPr>
        <p:blipFill>
          <a:blip r:embed="rId9">
            <a:alphaModFix/>
          </a:blip>
          <a:stretch>
            <a:fillRect/>
          </a:stretch>
        </p:blipFill>
        <p:spPr>
          <a:xfrm>
            <a:off x="-4844099" y="3449429"/>
            <a:ext cx="691200" cy="691200"/>
          </a:xfrm>
          <a:prstGeom prst="ellipse">
            <a:avLst/>
          </a:prstGeom>
          <a:noFill/>
          <a:ln cap="flat" cmpd="sng" w="38100">
            <a:solidFill>
              <a:srgbClr val="7F7F7F"/>
            </a:solidFill>
            <a:prstDash val="solid"/>
            <a:round/>
            <a:headEnd len="sm" w="sm" type="none"/>
            <a:tailEnd len="sm" w="sm" type="none"/>
          </a:ln>
        </p:spPr>
      </p:pic>
      <p:pic>
        <p:nvPicPr>
          <p:cNvPr id="182" name="Google Shape;182;p8"/>
          <p:cNvPicPr preferRelativeResize="0"/>
          <p:nvPr/>
        </p:nvPicPr>
        <p:blipFill>
          <a:blip r:embed="rId3">
            <a:alphaModFix/>
          </a:blip>
          <a:stretch>
            <a:fillRect/>
          </a:stretch>
        </p:blipFill>
        <p:spPr>
          <a:xfrm>
            <a:off x="-2098200" y="3449425"/>
            <a:ext cx="691200" cy="691200"/>
          </a:xfrm>
          <a:prstGeom prst="ellipse">
            <a:avLst/>
          </a:prstGeom>
          <a:noFill/>
          <a:ln cap="flat" cmpd="sng" w="38100">
            <a:solidFill>
              <a:srgbClr val="7F7F7F"/>
            </a:solidFill>
            <a:prstDash val="solid"/>
            <a:round/>
            <a:headEnd len="sm" w="sm" type="none"/>
            <a:tailEnd len="sm" w="sm" type="none"/>
          </a:ln>
        </p:spPr>
      </p:pic>
      <p:grpSp>
        <p:nvGrpSpPr>
          <p:cNvPr id="183" name="Google Shape;183;p8"/>
          <p:cNvGrpSpPr/>
          <p:nvPr/>
        </p:nvGrpSpPr>
        <p:grpSpPr>
          <a:xfrm>
            <a:off x="968850" y="7267482"/>
            <a:ext cx="6422825" cy="1107618"/>
            <a:chOff x="968850" y="3266982"/>
            <a:chExt cx="6422825" cy="1107618"/>
          </a:xfrm>
        </p:grpSpPr>
        <p:pic>
          <p:nvPicPr>
            <p:cNvPr id="184" name="Google Shape;184;p8"/>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85" name="Google Shape;185;p8"/>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86" name="Google Shape;186;p8"/>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87" name="Google Shape;187;p8"/>
          <p:cNvGrpSpPr/>
          <p:nvPr/>
        </p:nvGrpSpPr>
        <p:grpSpPr>
          <a:xfrm>
            <a:off x="968850" y="8410482"/>
            <a:ext cx="6422825" cy="1107618"/>
            <a:chOff x="968850" y="4409982"/>
            <a:chExt cx="6422825" cy="1107618"/>
          </a:xfrm>
        </p:grpSpPr>
        <p:pic>
          <p:nvPicPr>
            <p:cNvPr id="188" name="Google Shape;188;p8"/>
            <p:cNvPicPr preferRelativeResize="0"/>
            <p:nvPr/>
          </p:nvPicPr>
          <p:blipFill>
            <a:blip r:embed="rId3">
              <a:alphaModFix/>
            </a:blip>
            <a:stretch>
              <a:fillRect/>
            </a:stretch>
          </p:blipFill>
          <p:spPr>
            <a:xfrm>
              <a:off x="968850" y="4497175"/>
              <a:ext cx="691200" cy="691200"/>
            </a:xfrm>
            <a:prstGeom prst="ellipse">
              <a:avLst/>
            </a:prstGeom>
            <a:noFill/>
            <a:ln cap="flat" cmpd="sng" w="38100">
              <a:solidFill>
                <a:srgbClr val="7F7F7F"/>
              </a:solidFill>
              <a:prstDash val="solid"/>
              <a:round/>
              <a:headEnd len="sm" w="sm" type="none"/>
              <a:tailEnd len="sm" w="sm" type="none"/>
            </a:ln>
          </p:spPr>
        </p:pic>
        <p:sp>
          <p:nvSpPr>
            <p:cNvPr id="189" name="Google Shape;189;p8"/>
            <p:cNvSpPr txBox="1"/>
            <p:nvPr/>
          </p:nvSpPr>
          <p:spPr>
            <a:xfrm>
              <a:off x="1736250" y="4409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90" name="Google Shape;190;p8"/>
            <p:cNvSpPr txBox="1"/>
            <p:nvPr/>
          </p:nvSpPr>
          <p:spPr>
            <a:xfrm>
              <a:off x="1748675" y="4686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91" name="Google Shape;191;p8"/>
          <p:cNvGrpSpPr/>
          <p:nvPr/>
        </p:nvGrpSpPr>
        <p:grpSpPr>
          <a:xfrm>
            <a:off x="8284050" y="3876582"/>
            <a:ext cx="6422825" cy="1107618"/>
            <a:chOff x="968850" y="3266982"/>
            <a:chExt cx="6422825" cy="1107618"/>
          </a:xfrm>
        </p:grpSpPr>
        <p:pic>
          <p:nvPicPr>
            <p:cNvPr id="192" name="Google Shape;192;p8"/>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93" name="Google Shape;193;p8"/>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94" name="Google Shape;194;p8"/>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95" name="Google Shape;195;p8"/>
          <p:cNvGrpSpPr/>
          <p:nvPr/>
        </p:nvGrpSpPr>
        <p:grpSpPr>
          <a:xfrm>
            <a:off x="8284050" y="5019582"/>
            <a:ext cx="6422825" cy="1107618"/>
            <a:chOff x="968850" y="3266982"/>
            <a:chExt cx="6422825" cy="1107618"/>
          </a:xfrm>
        </p:grpSpPr>
        <p:pic>
          <p:nvPicPr>
            <p:cNvPr id="196" name="Google Shape;196;p8"/>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197" name="Google Shape;197;p8"/>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198" name="Google Shape;198;p8"/>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199" name="Google Shape;199;p8"/>
          <p:cNvGrpSpPr/>
          <p:nvPr/>
        </p:nvGrpSpPr>
        <p:grpSpPr>
          <a:xfrm>
            <a:off x="8284050" y="6162582"/>
            <a:ext cx="6422825" cy="1107618"/>
            <a:chOff x="968850" y="3266982"/>
            <a:chExt cx="6422825" cy="1107618"/>
          </a:xfrm>
        </p:grpSpPr>
        <p:pic>
          <p:nvPicPr>
            <p:cNvPr id="200" name="Google Shape;200;p8"/>
            <p:cNvPicPr preferRelativeResize="0"/>
            <p:nvPr/>
          </p:nvPicPr>
          <p:blipFill>
            <a:blip r:embed="rId3">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201" name="Google Shape;201;p8"/>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202" name="Google Shape;202;p8"/>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pic>
        <p:nvPicPr>
          <p:cNvPr id="203" name="Google Shape;203;p8"/>
          <p:cNvPicPr preferRelativeResize="0"/>
          <p:nvPr/>
        </p:nvPicPr>
        <p:blipFill rotWithShape="1">
          <a:blip r:embed="rId10">
            <a:alphaModFix/>
          </a:blip>
          <a:srcRect b="20700" l="0" r="0" t="20706"/>
          <a:stretch/>
        </p:blipFill>
        <p:spPr>
          <a:xfrm>
            <a:off x="815225" y="420900"/>
            <a:ext cx="6351402" cy="37215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pic>
        <p:nvPicPr>
          <p:cNvPr id="208" name="Google Shape;208;p9"/>
          <p:cNvPicPr preferRelativeResize="0"/>
          <p:nvPr/>
        </p:nvPicPr>
        <p:blipFill>
          <a:blip r:embed="rId3">
            <a:alphaModFix/>
          </a:blip>
          <a:stretch>
            <a:fillRect/>
          </a:stretch>
        </p:blipFill>
        <p:spPr>
          <a:xfrm>
            <a:off x="-4830596" y="4351504"/>
            <a:ext cx="664200" cy="664200"/>
          </a:xfrm>
          <a:prstGeom prst="ellipse">
            <a:avLst/>
          </a:prstGeom>
          <a:noFill/>
          <a:ln cap="flat" cmpd="sng" w="38100">
            <a:solidFill>
              <a:srgbClr val="7F7F7F"/>
            </a:solidFill>
            <a:prstDash val="solid"/>
            <a:round/>
            <a:headEnd len="sm" w="sm" type="none"/>
            <a:tailEnd len="sm" w="sm" type="none"/>
          </a:ln>
        </p:spPr>
      </p:pic>
      <p:pic>
        <p:nvPicPr>
          <p:cNvPr id="209" name="Google Shape;209;p9"/>
          <p:cNvPicPr preferRelativeResize="0"/>
          <p:nvPr/>
        </p:nvPicPr>
        <p:blipFill>
          <a:blip r:embed="rId4">
            <a:alphaModFix/>
          </a:blip>
          <a:stretch>
            <a:fillRect/>
          </a:stretch>
        </p:blipFill>
        <p:spPr>
          <a:xfrm>
            <a:off x="-3935099" y="4338004"/>
            <a:ext cx="691200" cy="691200"/>
          </a:xfrm>
          <a:prstGeom prst="ellipse">
            <a:avLst/>
          </a:prstGeom>
          <a:noFill/>
          <a:ln cap="flat" cmpd="sng" w="38100">
            <a:solidFill>
              <a:srgbClr val="7F7F7F"/>
            </a:solidFill>
            <a:prstDash val="solid"/>
            <a:round/>
            <a:headEnd len="sm" w="sm" type="none"/>
            <a:tailEnd len="sm" w="sm" type="none"/>
          </a:ln>
        </p:spPr>
      </p:pic>
      <p:pic>
        <p:nvPicPr>
          <p:cNvPr id="210" name="Google Shape;210;p9"/>
          <p:cNvPicPr preferRelativeResize="0"/>
          <p:nvPr/>
        </p:nvPicPr>
        <p:blipFill>
          <a:blip r:embed="rId5">
            <a:alphaModFix/>
          </a:blip>
          <a:stretch>
            <a:fillRect/>
          </a:stretch>
        </p:blipFill>
        <p:spPr>
          <a:xfrm>
            <a:off x="-3012599" y="4338004"/>
            <a:ext cx="691200" cy="691200"/>
          </a:xfrm>
          <a:prstGeom prst="ellipse">
            <a:avLst/>
          </a:prstGeom>
          <a:noFill/>
          <a:ln cap="flat" cmpd="sng" w="38100">
            <a:solidFill>
              <a:srgbClr val="7F7F7F"/>
            </a:solidFill>
            <a:prstDash val="solid"/>
            <a:round/>
            <a:headEnd len="sm" w="sm" type="none"/>
            <a:tailEnd len="sm" w="sm" type="none"/>
          </a:ln>
        </p:spPr>
      </p:pic>
      <p:pic>
        <p:nvPicPr>
          <p:cNvPr id="211" name="Google Shape;211;p9"/>
          <p:cNvPicPr preferRelativeResize="0"/>
          <p:nvPr/>
        </p:nvPicPr>
        <p:blipFill>
          <a:blip r:embed="rId6">
            <a:alphaModFix/>
          </a:blip>
          <a:stretch>
            <a:fillRect/>
          </a:stretch>
        </p:blipFill>
        <p:spPr>
          <a:xfrm>
            <a:off x="-3935099" y="3449429"/>
            <a:ext cx="691200" cy="691200"/>
          </a:xfrm>
          <a:prstGeom prst="ellipse">
            <a:avLst/>
          </a:prstGeom>
          <a:noFill/>
          <a:ln cap="flat" cmpd="sng" w="38100">
            <a:solidFill>
              <a:srgbClr val="7F7F7F"/>
            </a:solidFill>
            <a:prstDash val="solid"/>
            <a:round/>
            <a:headEnd len="sm" w="sm" type="none"/>
            <a:tailEnd len="sm" w="sm" type="none"/>
          </a:ln>
        </p:spPr>
      </p:pic>
      <p:pic>
        <p:nvPicPr>
          <p:cNvPr id="212" name="Google Shape;212;p9"/>
          <p:cNvPicPr preferRelativeResize="0"/>
          <p:nvPr/>
        </p:nvPicPr>
        <p:blipFill>
          <a:blip r:embed="rId7">
            <a:alphaModFix/>
          </a:blip>
          <a:stretch>
            <a:fillRect/>
          </a:stretch>
        </p:blipFill>
        <p:spPr>
          <a:xfrm>
            <a:off x="-3026099" y="3449429"/>
            <a:ext cx="691200" cy="691200"/>
          </a:xfrm>
          <a:prstGeom prst="ellipse">
            <a:avLst/>
          </a:prstGeom>
          <a:noFill/>
          <a:ln cap="flat" cmpd="sng" w="38100">
            <a:solidFill>
              <a:srgbClr val="7F7F7F"/>
            </a:solidFill>
            <a:prstDash val="solid"/>
            <a:round/>
            <a:headEnd len="sm" w="sm" type="none"/>
            <a:tailEnd len="sm" w="sm" type="none"/>
          </a:ln>
        </p:spPr>
      </p:pic>
      <p:pic>
        <p:nvPicPr>
          <p:cNvPr id="213" name="Google Shape;213;p9"/>
          <p:cNvPicPr preferRelativeResize="0"/>
          <p:nvPr/>
        </p:nvPicPr>
        <p:blipFill>
          <a:blip r:embed="rId8">
            <a:alphaModFix/>
          </a:blip>
          <a:stretch>
            <a:fillRect/>
          </a:stretch>
        </p:blipFill>
        <p:spPr>
          <a:xfrm>
            <a:off x="-4844099" y="3449429"/>
            <a:ext cx="691200" cy="691200"/>
          </a:xfrm>
          <a:prstGeom prst="ellipse">
            <a:avLst/>
          </a:prstGeom>
          <a:noFill/>
          <a:ln cap="flat" cmpd="sng" w="38100">
            <a:solidFill>
              <a:srgbClr val="7F7F7F"/>
            </a:solidFill>
            <a:prstDash val="solid"/>
            <a:round/>
            <a:headEnd len="sm" w="sm" type="none"/>
            <a:tailEnd len="sm" w="sm" type="none"/>
          </a:ln>
        </p:spPr>
      </p:pic>
      <p:pic>
        <p:nvPicPr>
          <p:cNvPr id="214" name="Google Shape;214;p9"/>
          <p:cNvPicPr preferRelativeResize="0"/>
          <p:nvPr/>
        </p:nvPicPr>
        <p:blipFill>
          <a:blip r:embed="rId9">
            <a:alphaModFix/>
          </a:blip>
          <a:stretch>
            <a:fillRect/>
          </a:stretch>
        </p:blipFill>
        <p:spPr>
          <a:xfrm>
            <a:off x="-2098200" y="3449425"/>
            <a:ext cx="691200" cy="691200"/>
          </a:xfrm>
          <a:prstGeom prst="ellipse">
            <a:avLst/>
          </a:prstGeom>
          <a:noFill/>
          <a:ln cap="flat" cmpd="sng" w="38100">
            <a:solidFill>
              <a:srgbClr val="7F7F7F"/>
            </a:solidFill>
            <a:prstDash val="solid"/>
            <a:round/>
            <a:headEnd len="sm" w="sm" type="none"/>
            <a:tailEnd len="sm" w="sm" type="none"/>
          </a:ln>
        </p:spPr>
      </p:pic>
      <p:grpSp>
        <p:nvGrpSpPr>
          <p:cNvPr id="215" name="Google Shape;215;p9"/>
          <p:cNvGrpSpPr/>
          <p:nvPr/>
        </p:nvGrpSpPr>
        <p:grpSpPr>
          <a:xfrm>
            <a:off x="968850" y="7267482"/>
            <a:ext cx="6422825" cy="1107618"/>
            <a:chOff x="968850" y="3266982"/>
            <a:chExt cx="6422825" cy="1107618"/>
          </a:xfrm>
        </p:grpSpPr>
        <p:pic>
          <p:nvPicPr>
            <p:cNvPr id="216" name="Google Shape;216;p9"/>
            <p:cNvPicPr preferRelativeResize="0"/>
            <p:nvPr/>
          </p:nvPicPr>
          <p:blipFill>
            <a:blip r:embed="rId9">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217" name="Google Shape;217;p9"/>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218" name="Google Shape;218;p9"/>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219" name="Google Shape;219;p9"/>
          <p:cNvGrpSpPr/>
          <p:nvPr/>
        </p:nvGrpSpPr>
        <p:grpSpPr>
          <a:xfrm>
            <a:off x="968850" y="8410482"/>
            <a:ext cx="6422825" cy="1107618"/>
            <a:chOff x="968850" y="4409982"/>
            <a:chExt cx="6422825" cy="1107618"/>
          </a:xfrm>
        </p:grpSpPr>
        <p:pic>
          <p:nvPicPr>
            <p:cNvPr id="220" name="Google Shape;220;p9"/>
            <p:cNvPicPr preferRelativeResize="0"/>
            <p:nvPr/>
          </p:nvPicPr>
          <p:blipFill>
            <a:blip r:embed="rId9">
              <a:alphaModFix/>
            </a:blip>
            <a:stretch>
              <a:fillRect/>
            </a:stretch>
          </p:blipFill>
          <p:spPr>
            <a:xfrm>
              <a:off x="968850" y="4497175"/>
              <a:ext cx="691200" cy="691200"/>
            </a:xfrm>
            <a:prstGeom prst="ellipse">
              <a:avLst/>
            </a:prstGeom>
            <a:noFill/>
            <a:ln cap="flat" cmpd="sng" w="38100">
              <a:solidFill>
                <a:srgbClr val="7F7F7F"/>
              </a:solidFill>
              <a:prstDash val="solid"/>
              <a:round/>
              <a:headEnd len="sm" w="sm" type="none"/>
              <a:tailEnd len="sm" w="sm" type="none"/>
            </a:ln>
          </p:spPr>
        </p:pic>
        <p:sp>
          <p:nvSpPr>
            <p:cNvPr id="221" name="Google Shape;221;p9"/>
            <p:cNvSpPr txBox="1"/>
            <p:nvPr/>
          </p:nvSpPr>
          <p:spPr>
            <a:xfrm>
              <a:off x="1736250" y="4409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222" name="Google Shape;222;p9"/>
            <p:cNvSpPr txBox="1"/>
            <p:nvPr/>
          </p:nvSpPr>
          <p:spPr>
            <a:xfrm>
              <a:off x="1748675" y="4686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223" name="Google Shape;223;p9"/>
          <p:cNvGrpSpPr/>
          <p:nvPr/>
        </p:nvGrpSpPr>
        <p:grpSpPr>
          <a:xfrm>
            <a:off x="8284050" y="3876582"/>
            <a:ext cx="6422825" cy="1107618"/>
            <a:chOff x="968850" y="3266982"/>
            <a:chExt cx="6422825" cy="1107618"/>
          </a:xfrm>
        </p:grpSpPr>
        <p:pic>
          <p:nvPicPr>
            <p:cNvPr id="224" name="Google Shape;224;p9"/>
            <p:cNvPicPr preferRelativeResize="0"/>
            <p:nvPr/>
          </p:nvPicPr>
          <p:blipFill>
            <a:blip r:embed="rId9">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225" name="Google Shape;225;p9"/>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226" name="Google Shape;226;p9"/>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227" name="Google Shape;227;p9"/>
          <p:cNvGrpSpPr/>
          <p:nvPr/>
        </p:nvGrpSpPr>
        <p:grpSpPr>
          <a:xfrm>
            <a:off x="8284050" y="5019582"/>
            <a:ext cx="6422825" cy="1107618"/>
            <a:chOff x="968850" y="3266982"/>
            <a:chExt cx="6422825" cy="1107618"/>
          </a:xfrm>
        </p:grpSpPr>
        <p:pic>
          <p:nvPicPr>
            <p:cNvPr id="228" name="Google Shape;228;p9"/>
            <p:cNvPicPr preferRelativeResize="0"/>
            <p:nvPr/>
          </p:nvPicPr>
          <p:blipFill>
            <a:blip r:embed="rId9">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229" name="Google Shape;229;p9"/>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230" name="Google Shape;230;p9"/>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grpSp>
        <p:nvGrpSpPr>
          <p:cNvPr id="231" name="Google Shape;231;p9"/>
          <p:cNvGrpSpPr/>
          <p:nvPr/>
        </p:nvGrpSpPr>
        <p:grpSpPr>
          <a:xfrm>
            <a:off x="8284050" y="6162582"/>
            <a:ext cx="6422825" cy="1107618"/>
            <a:chOff x="968850" y="3266982"/>
            <a:chExt cx="6422825" cy="1107618"/>
          </a:xfrm>
        </p:grpSpPr>
        <p:pic>
          <p:nvPicPr>
            <p:cNvPr id="232" name="Google Shape;232;p9"/>
            <p:cNvPicPr preferRelativeResize="0"/>
            <p:nvPr/>
          </p:nvPicPr>
          <p:blipFill>
            <a:blip r:embed="rId9">
              <a:alphaModFix/>
            </a:blip>
            <a:stretch>
              <a:fillRect/>
            </a:stretch>
          </p:blipFill>
          <p:spPr>
            <a:xfrm>
              <a:off x="968850" y="3354175"/>
              <a:ext cx="691200" cy="691200"/>
            </a:xfrm>
            <a:prstGeom prst="ellipse">
              <a:avLst/>
            </a:prstGeom>
            <a:noFill/>
            <a:ln cap="flat" cmpd="sng" w="38100">
              <a:solidFill>
                <a:srgbClr val="7F7F7F"/>
              </a:solidFill>
              <a:prstDash val="solid"/>
              <a:round/>
              <a:headEnd len="sm" w="sm" type="none"/>
              <a:tailEnd len="sm" w="sm" type="none"/>
            </a:ln>
          </p:spPr>
        </p:pic>
        <p:sp>
          <p:nvSpPr>
            <p:cNvPr id="233" name="Google Shape;233;p9"/>
            <p:cNvSpPr txBox="1"/>
            <p:nvPr/>
          </p:nvSpPr>
          <p:spPr>
            <a:xfrm>
              <a:off x="1736250" y="3266982"/>
              <a:ext cx="31005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Barlow"/>
                  <a:ea typeface="Barlow"/>
                  <a:cs typeface="Barlow"/>
                  <a:sym typeface="Barlow"/>
                </a:rPr>
                <a:t>Name of person replying</a:t>
              </a:r>
              <a:endParaRPr b="1" sz="1600">
                <a:latin typeface="Barlow"/>
                <a:ea typeface="Barlow"/>
                <a:cs typeface="Barlow"/>
                <a:sym typeface="Barlow"/>
              </a:endParaRPr>
            </a:p>
          </p:txBody>
        </p:sp>
        <p:sp>
          <p:nvSpPr>
            <p:cNvPr id="234" name="Google Shape;234;p9"/>
            <p:cNvSpPr txBox="1"/>
            <p:nvPr/>
          </p:nvSpPr>
          <p:spPr>
            <a:xfrm>
              <a:off x="1748675" y="3543300"/>
              <a:ext cx="56430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Barlow"/>
                  <a:ea typeface="Barlow"/>
                  <a:cs typeface="Barlow"/>
                  <a:sym typeface="Barlow"/>
                </a:rPr>
                <a:t>This is where you write a reply. Be sure to delete all of this example text when you begin. The comments below are grouped together so you can click and move them around. Click and drag the profile pic to move.</a:t>
              </a:r>
              <a:endParaRPr>
                <a:latin typeface="Barlow"/>
                <a:ea typeface="Barlow"/>
                <a:cs typeface="Barlow"/>
                <a:sym typeface="Barlow"/>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