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4770d3a5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" name="Google Shape;16;g24770d3a5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4770d3a5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g24770d3a5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463050" y="445275"/>
            <a:ext cx="360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b="1" sz="16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2" type="body"/>
          </p:nvPr>
        </p:nvSpPr>
        <p:spPr>
          <a:xfrm>
            <a:off x="1474725" y="699400"/>
            <a:ext cx="28176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●"/>
              <a:defRPr sz="1200">
                <a:solidFill>
                  <a:srgbClr val="B7B7B7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3" type="body"/>
          </p:nvPr>
        </p:nvSpPr>
        <p:spPr>
          <a:xfrm>
            <a:off x="458650" y="1386900"/>
            <a:ext cx="8059200" cy="16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" type="body"/>
          </p:nvPr>
        </p:nvSpPr>
        <p:spPr>
          <a:xfrm>
            <a:off x="1463050" y="445275"/>
            <a:ext cx="360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Galileo Galilei</a:t>
            </a:r>
            <a:endParaRPr/>
          </a:p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1474725" y="699400"/>
            <a:ext cx="28176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@TheREALGalileo</a:t>
            </a:r>
            <a:endParaRPr/>
          </a:p>
        </p:txBody>
      </p:sp>
      <p:sp>
        <p:nvSpPr>
          <p:cNvPr id="20" name="Google Shape;20;p3"/>
          <p:cNvSpPr txBox="1"/>
          <p:nvPr>
            <p:ph idx="3" type="body"/>
          </p:nvPr>
        </p:nvSpPr>
        <p:spPr>
          <a:xfrm>
            <a:off x="458650" y="1386900"/>
            <a:ext cx="8059200" cy="16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Solar eclipses never get old. #SolarEclipse2017</a:t>
            </a: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-1862525" y="12325"/>
            <a:ext cx="1751400" cy="48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If the title of this file (top left) says “Copy of”, </a:t>
            </a:r>
            <a:r>
              <a:rPr lang="en"/>
              <a:t>then this file is yours in your own Google Drive. Delete this text box and get to work! :)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If it doesn’t say “Copy of,” you’re looking at my file. </a:t>
            </a:r>
            <a:r>
              <a:rPr lang="en"/>
              <a:t>Make a copy of this file by going to File &gt; Make a copy.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PLEASE</a:t>
            </a:r>
            <a:r>
              <a:rPr b="1" lang="en"/>
              <a:t> do not request edit access to this file.</a:t>
            </a:r>
            <a:r>
              <a:rPr lang="en"/>
              <a:t> I won’t give it (so you don’t change this file that others may want to access). This is the original. Make a copy of it! #FileMakeACopy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9193600" y="12325"/>
            <a:ext cx="1751400" cy="48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Instructions for using this file: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Use the “+” button in the top left to make a copy of this slide for every student in your class.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Share this slide presentation with your students. Make it “Anyone with the link can edit.”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Have each student make a tweet on his/her own slide! Put a photo over the CNN logo. Add name in dark bold and Twitter username in gray. Then type the tweet!</a:t>
            </a:r>
            <a:endParaRPr/>
          </a:p>
        </p:txBody>
      </p:sp>
      <p:pic>
        <p:nvPicPr>
          <p:cNvPr descr="File:Justus Sustermans - Portrait of Galileo Galilei, 1636.jpg ..." id="23" name="Google Shape;23;p3"/>
          <p:cNvPicPr preferRelativeResize="0"/>
          <p:nvPr/>
        </p:nvPicPr>
        <p:blipFill rotWithShape="1">
          <a:blip r:embed="rId3">
            <a:alphaModFix/>
          </a:blip>
          <a:srcRect b="52792" l="20287" r="21229" t="4865"/>
          <a:stretch/>
        </p:blipFill>
        <p:spPr>
          <a:xfrm>
            <a:off x="588625" y="445275"/>
            <a:ext cx="714900" cy="657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463050" y="445275"/>
            <a:ext cx="360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1474725" y="699400"/>
            <a:ext cx="2817600" cy="2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3" type="body"/>
          </p:nvPr>
        </p:nvSpPr>
        <p:spPr>
          <a:xfrm>
            <a:off x="458650" y="1386900"/>
            <a:ext cx="8059200" cy="16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