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</p:sldIdLst>
  <p:sldSz cy="4876800" cx="9753600"/>
  <p:notesSz cx="6858000" cy="9144000"/>
  <p:embeddedFontLst>
    <p:embeddedFont>
      <p:font typeface="Barlow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4">
          <p15:clr>
            <a:srgbClr val="A4A3A4"/>
          </p15:clr>
        </p15:guide>
        <p15:guide id="2" pos="576">
          <p15:clr>
            <a:srgbClr val="A4A3A4"/>
          </p15:clr>
        </p15:guide>
        <p15:guide id="3" orient="horz" pos="288">
          <p15:clr>
            <a:srgbClr val="9AA0A6"/>
          </p15:clr>
        </p15:guide>
        <p15:guide id="4" pos="55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4" orient="horz"/>
        <p:guide pos="576"/>
        <p:guide pos="288" orient="horz"/>
        <p:guide pos="55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Barlow-boldItalic.fntdata"/><Relationship Id="rId9" Type="http://schemas.openxmlformats.org/officeDocument/2006/relationships/font" Target="fonts/Barl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arlow-regular.fntdata"/><Relationship Id="rId8" Type="http://schemas.openxmlformats.org/officeDocument/2006/relationships/font" Target="fonts/Barl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d6c54e3b6_0_8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6d6c54e3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2489" y="705967"/>
            <a:ext cx="9088500" cy="19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32480" y="2687170"/>
            <a:ext cx="90885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What are two things you learned so far today?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5645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52889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